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338" r:id="rId4"/>
    <p:sldId id="357" r:id="rId5"/>
    <p:sldId id="347" r:id="rId6"/>
    <p:sldId id="334" r:id="rId7"/>
    <p:sldId id="320" r:id="rId8"/>
    <p:sldId id="356" r:id="rId9"/>
    <p:sldId id="331" r:id="rId10"/>
    <p:sldId id="354" r:id="rId11"/>
    <p:sldId id="358" r:id="rId12"/>
    <p:sldId id="3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6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4:35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12598 10492 20940,'32'-35'779,"-6"8"-639,-26 26-73,0 1-22,-2 0-17,-1 0-6,-3 0 23,-2 0 0,-1 1 6,-3 1-1,-3 1-5,-2 4-6,-2 0 0,-3 2 12,-1 1 5,-2 0 11,0 2 23,-1 0-23,1 1 6,0 0-12,1-1-5,2 1-5,2-2-18,3 0 1,1-1-6,2 0 0,0 0 5,2 0-5,0-1-5,2 0-1,2-1-5,0-1-11,4 0-1,2-1-5,1 1 6,1-2 5,1 2 6,2-1 5,3 1-5,2 1 5,2-1-10,3 0-1,1 1-11,2-1-11,2 1 11,1 0 5,1 0 1,0 0-1,1 1 1,-1 1-12,1 1 12,-2 0-6,0 1 11,-1 1-5,-1 0-6,-1 0 0,-1 0-6,-1 1 1,-1-1-1,-2 2 0,-2-1 1,0 0 5,-3 0 17,-2 0-1,-1-1 12,-3 2 23,1-2 22,-3 0 33,-2-1 56,-3 0 6,-3-2 23,0 0 5,-3-2-17,-1-1 11,-1-1-38,-1-2-18,-2 0-22,-1-3-17,-1 1 0,0-2-22,-2-2-6,0 0-16,1-2 0,-2-2-1,3 0-5,1-1-11,3 2-18,3-2-27,5 1-34,3 1-78,3 0-85,1 2-94,2-1-96,2 2-106,4-1-190,3 2-359,5-1-829,1 1-1244,3 1-4362,-2-1 7488,-2 1 0,-8 0 0,-3 0 0</inkml:trace>
  <inkml:trace contextRef="#ctx0" brushRef="#br0" timeOffset="474">12948 10645 20453,'-9'-10'2174,"1"3"-1872,8 7-6150,0 0 2476,11-10-4598,-4 11 7970,8-6 0,-10 10 0,-3-2 0</inkml:trace>
  <inkml:trace contextRef="#ctx0" brushRef="#br0" timeOffset="2294">14350 10360 25387,'35'17'337,"-6"2"-270,-30 3 17,0 2-17,-1 0 1,0 3-1,1-1-17,0 2 1,1 1 5,-1 1 5,0 2-5,1-1 0,0 0-5,0-1-23,0-2 16,0 0-16,0-3-5,1-2 5,1-1-6,-1-2 6,0 0-5,0-2-12,0-2-6,0-1 7,1-3-7,-1-2 18,-1-2-29,1-1-5,-1-3-28,1 0-57,-1-2-10,0-1-1608,1-1 258,-1-3-1412,0-1-3473,0-3-2021,0 0 8362,0 0 0,0 4 0,0 0 0</inkml:trace>
  <inkml:trace contextRef="#ctx0" brushRef="#br0" timeOffset="3786">15401 10754 24245,'48'33'112,"-6"-4"-101,-34-14-5,2 0-29,-1 1-38,1 0-85,-1-1-117,0 1-185,0-1-218,-1-1-310,0-2-435,-2-2-538,-2-2-482,-1-2-347,-3-2 398,1-2-2723,-1-2 5103,0 0 0,0 0 0</inkml:trace>
  <inkml:trace contextRef="#ctx0" brushRef="#br0" timeOffset="4064">15707 10754 17322,'12'3'8223,"-3"-1"-7949,-9-2-39,0 0-27,-5 32-18,-2-13-28,-7 27-27,0-19-23,-2 2 0,-2 3-6,0 2-5,-2 3 5,0 0-44,-1 1-225,0 0 208,0 0-28,2-2 5,1-2 6,2-2-11,2-4-17,2-4 28,2-5-34,4-4 1,1-4 22,3-5 224,0-2-247,2-3-44,-1-1-113,1-2-195,0-1-286,1-4-499,-1-1-1164,2 0-2281,0 0-4777,0 1 9365,-1 1 0,-1 3 0,0 1 0</inkml:trace>
  <inkml:trace contextRef="#ctx0" brushRef="#br0" timeOffset="2533">14568 10732 24351,'28'84'23,"-6"-16"-68,-26-59-56,0-1-117,1-3-113,1 0-89,0-2-56,0-1-106,1-2-332,-1 0-592,0 0-975,0 0-701,-2-3-4726,1 0 7908,0-2 0,1 3 0,1 1 0</inkml:trace>
  <inkml:trace contextRef="#ctx0" brushRef="#br0" timeOffset="2684">14700 10514 17624,'6'10'-856,"-1"-2"-1850,-5-8 2706,0 0 0,0 0 0</inkml:trace>
  <inkml:trace contextRef="#ctx0" brushRef="#br0" timeOffset="3246">15225 10338 24962,'-71'-44'190,"34"2"-156,-8 66-1,37-14-27,1 2 28,-1 2-1,2 2-5,0 0 11,1 2-16,0 0-6,2 1 6,0 1 16,2 1-6,0 0 7,1 1 4,-1 0 1,0 2 34,1 1 5,-2 1 11,1 0 0,-2 2 6,-1-1-6,1 2 0,-2-3 0,1 1-33,0-2-6,0 0-17,0-1 28,0 0-39,2-2 0,-1 1 6,0-1-23,0-1 34,0 0-11,1-2-6,-1-1-6,2-1 0,-1-2 6,0-1-5,1-3-1,-1-2-11,0-1-5,1-2-6,-1-2 22,2 0-10,-1-2 10,0-1 6,0 1-45,1-2-128,0-2-124,0-1-140,0-4-263,2 0-370,1-1-722,3-2-1714,-1-1-5557,2 0 9035,-3 2 0,-1 4 0,-2 1 0</inkml:trace>
  <inkml:trace contextRef="#ctx0" brushRef="#br0" timeOffset="3494">14831 10754 25601,'49'-26'11,"0"0"0,33-15-33,-64 41 11,-1 3-12,0 2-61,0 2-101,0 2-84,0-1-123,0 2-129,0-2-179,0 2-453,0-2-864,0 1-1316,1-1-4750,-4-1 8083,-1-2 0,-7-2 0,-2-1 0</inkml:trace>
  <inkml:trace contextRef="#ctx0" brushRef="#br0" timeOffset="327">12817 10864 23847,'55'-10'460,"-11"6"-320,-42 19-28,-1 2-23,0 0-22,-1 2-27,0 0-1,0 0-11,0-1-11,0-1 5,-1 0-22,0-2 11,1 1-5,-1-2-1,1-3-16,0-2-17,0-2-50,0-3-57,0-2-61,0 0-1187,0-2 178,1-4-810,0-2-1117,1-4-4065,1-1 7197,-1 0 0,0 5 0,-2 2 0</inkml:trace>
  <inkml:trace contextRef="#ctx0" brushRef="#br0" timeOffset="1099">13036 10951 16745,'7'7'2163,"0"-2"-1301,-7-5 2493,0 0-3305,18 48 1199,-8-37-1238,12 30 1,-13-53-1,-5-4 6,3-4-45,-2-1 33,4-1 1,0-2-6,2 0 17,1 0-23,2 0 6,1 3 0,1 1 6,0 2-6,0 4-6,-1 1-5,-1 3 0,-1 1 22,-1 3 0,-1 1 0,-1 2-11,0 1-5,-1 2-1,-1 3 12,0 3-6,1 3-17,0 12 11,-3-3 23,1 8 0,-5-7-17,-1 0 0,-1 0-17,0-1 17,0-1 6,0-1-6,0-2 5,0-3-10,0-1 16,1-4 11,1-2 29,-1-2 10,1-2 6,0 0-11,3-2 0,-1-2-16,3-3-18,1-3 0,1-2-27,3-1 22,-1-2-17,3 1 5,0-2 1,1 0-12,2 0 6,0-1 0,1 1 6,-1 2-17,1 2-12,-2 1 12,-2 4 0,-2 1 0,-2 4 16,0 0-16,-3 1 11,0 3 11,-1 1 12,0 3 5,-2 4-17,1 1 6,-1 2-6,-1 2-11,1 0 22,-1 0-33,1 0-6,0-2 0,1 2-27,0-2-35,0-1-78,1 0-111,-1-1-169,1-2-230,-2-1-391,1-1-813,-1-2-1109,1 0-1086,-2-2-3479,1 0 7545,-1-1 0,-2-1 0,0 0 0</inkml:trace>
  <inkml:trace contextRef="#ctx0" brushRef="#br0" timeOffset="1402">13868 10820 24956,'59'76'438,"-11"-10"-366,-46-42-10,-1 2-12,-1 2-33,0 1-11,-2 0-6,0 1-23,-2-2 29,1-3-12,0-2 6,1-4 12,1-3-7,1-4 12,0-2-17,0-3 17,0-3-12,0-2-16,0-1 11,0-1-78,1-3-91,-1 0-144,1-4-113,1 0-196,-1-2-352,1-1-528,0 0-928,0 0-1150,0-1-4636,-1 1 8216,0 1 0,0 5 0,-1 1 0</inkml:trace>
  <inkml:trace contextRef="#ctx0" brushRef="#br0" timeOffset="1761">13802 10908 18476,'2'7'2755,"-1"-2"-2290,-1-5 1888,0 0-2235,69-66-980,-42 46 923,13-17 1,1 5 50,-20 25 226,1 2-260,-1 2-16,-1 2-23,-2 2-11,-2 2-11,-3 3 753,-1 3-742,-2 3-5,-2 1-7,-1 0 1,-2 1-6,-3 1-11,-1-1 28,-1 0 6,-3-1 11,-2 0 5,-4 0 12,-1 0-12,-1 0-5,-1-2 22,0-1-21,1-2 15,-1-1-10,2-2 5,-1-1-28,1-1-17,0 0-6,-2-2-33,-2 1 34,-2-1-23,0 0-16,-1 0-23,1-1-28,2 0-51,2 0-101,4 0-60,3 0-96,3 0-90,2 0-106,4 0-252,4-1-426,4-1-616,5-2-807,4 0-425,4 0-4604,-3-1 7718,-1 1 0,-11 2 0,-3 1 0</inkml:trace>
  <inkml:trace contextRef="#ctx0" brushRef="#br0" timeOffset="7860">20765 5477 21954,'-14'-28'-79,"3"6"40,11 22 50,0 2 40,0 2 33,0 4 0,1 3 17,3 2-5,3 3-1,3 2-17,4 2-16,3 2-1,3 1-33,2 3-28,2 0-5,2 3-29,2 0 17,0 1-228,3 3 251,0 0 5,1 2 0,0 2 17,1 0 6,2 0 22,1 2-523,3-2 568,1 1 28,2-2 11,4 0 6,2-2-1,2-2 12,1-3 0,1-1 5,1-3-16,0 0-1,0-1-10,-1 0-12,-2 0 6,1 1-12,0 0-16,0 1-17,1 1-11,-1 0-17,0 0-28,-2 0-11,-3 0-12,-4 0-118,-3 0 141,-5-1 5,-3 1 6,-4-4 1,-2 1-1,-4-3 251,-3-1-245,-3-1 551,-1-1-540,-3-2 113,-1-2-135,-1-1-6,-1-1-6,0-2 1,-2 0 5,1-2-6,-2-2 6,-1-2 17,-1-1 11,-2-1 5,1-1 1,-2-1-4258,0 1 1783,3-1-1324,0-1-4698,3 0 8435,-1 0 0,-2 0 0,-1 0 0</inkml:trace>
  <inkml:trace contextRef="#ctx0" brushRef="#br0" timeOffset="8516">22714 5499 18649,'-56'14'355,"-1"0"0,5 0 0,8 0-153,12 10-29,-1 1-16,-2 3 5,1 1-427,-1 2 489,0 0 22,-1 2 12,-1 1 5,-2 3-11,-1 1-582,-2 4 572,-2 3-1,-2 3-12,-2 5-22,-2 1 12,-2 4-1134,-2 0 1089,-2-1-1,-1 1-5,0-1-16,1-2 4,1-2-16,4-5-703,3-2 692,3-6 245,2-3-262,3-5 0,3-3 371,1-3-427,2-4-17,1-2 12,2-3 1066,3-2-1111,3 0 800,4-3-828,2 0 11,2 0 0,2 1 193,-1 2-255,1 1-50,0 1-84,0 0-113,2 0-172,1 1-270,3-1-404,2 1-676,2-2-1026,3 1-2957,0-3 140,4-2 5685,0-2 0,0-6 0,0-1 0</inkml:trace>
  <inkml:trace contextRef="#ctx0" brushRef="#br0" timeOffset="5968">5459 5762 20957,'25'-8'375,"-2"4"-246,-7 14 17,1 1 10,1 1 7,2 0 5,1 2-5,3 0-12,1 1-11,2 0 6,1 2-12,2 0-11,1 2 6,2 1-11,0 1 11,1 2 5,1 1 0,1 2-10,2 0-1,1 3-435,1 1 430,2 0-6,2 2 22,1-2-5,-1-1 5,1-4-11,-1-1-27,-1-1-1,1 0-6,-2-1-16,0 1-11,-3-1-6,0 0-6,-2-1-138,-1 1 155,0-3-27,-2 1 5,0-2 5,-3 0-5,-2-2 0,-1 0 5,-3-2-10,-2 0-24,-2 0 442,-3-1-442,-1 0 129,-2-1-145,-2 0 5,0-1-10,-2 1 5,-1-3 28,-2 1-28,-1-2 5,-1 0-5,-2-2-17,0-1 12,-1-1-6,0-1-6,0-1-56,0 0-17,0-1-66,1 1-86,1-1-83,-1 0-173,1 0-191,-1-1-285,1 0-477,-1 0-750,1-2-1115,0 0-6515,1-2 9386,-1 0 1,-2 2-1,-1 1 1</inkml:trace>
  <inkml:trace contextRef="#ctx0" brushRef="#br0" timeOffset="6551">6992 5543 20716,'-61'2'297,"7"7"-151,29 23 16,0 5 0,-4 5-921,1 3 933,-1 3-580,0 4 625,0 4-1,-2 3 1,1 5-29,-2 4-22,-3 4-839,-2 2 771,-3 2-21,-1-1-40,-1-1 28,1 0 12,1-4 16,1-3-235,1-4 291,1-4 12,1-7 5,2-4 0,2-7-17,3-4-22,4-4 367,3-4-395,2-3 617,3-4-623,2-2 1247,3-4-1286,2-3 339,2-3-362,2-1-10,1-3-1,0 1 0,1-1 1,-1 1-11,1-1 16,0 1-6,-1-1-16,1 2 10,0 0-4,0 0-1,0 0 0,0-2-11,1 1 0,1-2 0,1-1-11,0 0-6,1-2-17,0 0-16,0-1-51,0 0-51,2 0-55,1 0-95,2 0-146,2 0-291,1-1-471,2 0-885,2-1-1434,-1-1-5007,0 0 8536,-2 0 0,-4 1 0,-2 0 0</inkml:trace>
  <inkml:trace contextRef="#ctx0" brushRef="#br0" timeOffset="24827">839 1164 8562,'-28'22'196,"5"-3"5,21-15 91,1 0 111,-1 0 107,-1-1 33,0 2 28,-1 0-50,0 0-84,0 0-78,-1 0-85,1 0-38,-1 1-40,1 0-6,-2 0-5,1 1 0,0 2 22,0 1 11,-1 1 12,0 2 11,0 1-6,-1 1-34,1 0-33,0 1-50,0 1-33,1 0-29,-1 1-12,1 2 1,0 0-6,1 1 17,1 0-22,0 2 0,0 0-18,1 0 1,0 1 6,0-2 16,-1 1 17,1-2 11,-2 0 23,0 0 33,-1-1 45,-1 1 61,0 0 63,-1 0 27,0 0 0,-1 1-22,1-1-45,-1 1-34,0-1-39,1 1-22,0 0-27,1-1-13,0 1-10,0 0-6,0 1-1,1-1-16,-1 2-5,0 0 5,1 0-23,0 2 1,-1 0-6,2 1 6,-2 1 10,2 1 1,-1 0 0,0 1-11,1 0 5,-1 3-11,0-1-6,-1 1-16,1 0-6,0 1 0,-1-3 5,2 0 18,-1-2 5,0 0 11,1-1 6,0 1-6,0 1 6,-1 1 16,1 1-10,0 0-18,-1 0 6,1 1 6,0 0-17,0-1 11,-1 1 1,0-2-12,1 2 28,-2-1 11,0 2 11,-1 1-11,0 2-16,-1 2-12,0 1-264,-1 3 247,-1 1-11,-1 0-5,1 0-12,1 0-10,1 0-12,0-2 5,1 0-5,2-2 23,-1-1 0,0 0-1,1 0 12,0 0 5,0 1 0,0 2 11,0-1-5,0 2 0,0 1-11,0-1 16,0 1-16,-1 0-1,-1 0 6,2 1 1,-2 0 4,1 1 7,-1 1 5,0 0-17,-1 1 23,0-1-1,-1 3-5,1 0 0,-2 2-33,0 0-508,1 0 496,0 0 12,1-2-1,0 0 6,1-1 6,0 0-6,1 0 17,1 0-1,0 0-4,0 0-12,0 0 0,1 0-12,1-1 7,0-1 10,1-3-16,0 1 6,1-3 5,0 2-6,1-1-5,-1 1-192,1 0 203,0 0 0,0 1-5,0-1-1,0 2-5,0-1 5,0 2 6,0 1 6,-1 0-12,1 1 18,0 3-12,0-3 0,0 2 5,0-2 226,0 1-248,0-1 6,0 1 257,1-1-257,0-1 22,1-1-11,-1-1-11,0 1 5,0-1-5,-1 0 0,2-1-1,-1 1 1,0-1-11,0 1 27,1 1-5,-1 0 6,0 1-12,0-2 1,0 0-6,1-1 5,-1 0 17,0-1-16,1 2-1,-1-1-5,1 0 11,1-1-11,-1 0 5,1 0-5,1 1-17,-1 0 22,1 2 6,0-1-5,0 1 27,1 2-22,-1 0 6,2 1-1,-1 0 18,0-1-12,0-1-11,0 1-11,0-1-17,1 0 22,-1 1-5,1-3 0,0 0-1,1-3-10,1 0 11,0-2 11,0-1 11,1-1 11,-1 1-51,1-2 40,-1 2-6,0 0 1,-1 1 5,1 0-5,0 0-6,0-1 6,1-1 0,0-1-18,1-1 24,-1-2-24,1 1 213,1-2-206,0 1-1,-1-2-5,2 1-23,-2-1 1,2-1-23,-1 1 288,1-1-248,-1 1 42,0-1-26,0 1-17,1-1 17,-2 1-6,1-1 18,-1 0-18,1-1-5,-1 2 5,0-1-16,-1 2 11,1 0-6,-1 0 6,2 0-23,-1-1 34,1 0-6,0 1 1,0-1 16,-1 2-28,1-1 17,0 1 0,1 1 6,1 1-17,1 1 5,1 0-5,0 1-17,0-1 22,1 0-22,-1-1-5,1-1 10,-1-1-5,0-2 11,2 0 1,-1-2-1,0 0-11,0 0 17,0 0-6,1 1 22,-1 0-16,1-1-17,0 1 23,0-1-23,0 0 33,1-2-27,0 0-12,0-1 6,1 0 0,-1-1 17,1 0-11,1 0-1,0 0-5,-1 1 6,1 0 11,-1-1-1,1 0-32,1 0 16,0-1-12,0 0 12,1 0 23,1-1-23,0 0-6,1 1-11,1-2 17,1 1 12,0-2 10,2 0 6,-1 0-28,3-1 28,0 0-6,2-2-10,0 0 10,1-2-39,-1 0 23,0-2-1,1 1 12,-1-1-11,1-1-6,0 0-11,0 0 27,0-1 7,-1 0 5,1-1-6,-1 0-61,-1-1 56,1 0-17,0 0 11,0-2 6,1 0-23,2-2 6,0-1 6,2 0 16,-1-3-5,2 0-11,0-2 5,0 1 6,2-3 5,0 2 6,0-2-11,-1 0-6,0 0-11,0 0 11,-1 0 17,2 0-17,-1 0-11,2 0 6,-1-1-17,2-1 16,0 0-5,0 0 0,0 0-5,-1-1 5,0 2 28,1-1-17,-1 0-5,0 1-12,0-1 0,1 1 18,-1 0-1,1-1-6,-2 1-10,0-1-12,-2 0 0,0-1 45,-1 0-22,0-2 5,0 0 0,1-2-22,0 0 33,1-1 1,-1-2 5,1-2-6,-1-1-16,0-1 11,-1-1-1,2-1 7,-1 0-23,2-1-266,0 0 266,0 1 17,0-1-6,2 0 0,-1 1-11,2-1-28,-1 1 51,0 0-18,-1-1 12,-2-1-22,0 2 16,-1 0-11,-2 0 0,1 2 33,-2-1-49,-1 1-1,0 0 17,-2-1 11,-1 2 0,0-2 12,-2 0-23,1 0 5,-1-1 12,1 0 0,-1-1 293,1-1-304,-1 0 11,1-1-6,-1-1-11,1-1 17,-1 1-17,1-1 0,-1 2 0,1 0-6,-3 2 23,1 1-6,-3 1-17,-1 2 1,-1-1 5,-1 1 5,1 0 12,0 0-22,-1-1-7,0 0 7,0-1-6,0-1 39,1-1-28,-1 0 0,1-1 0,0-1 0,0-1 0,0-2 5,1-2 1,-1-1-17,-1-3 27,0 1 1,0-2-6,-2 0-11,1 1-5,0 1-1,-1 0-5,1 1 33,-1 0-22,1 0-5,-2 1-12,1 0 6,-1 1 11,1-1 11,1 0 6,0-2-17,0 0 5,0-2 7,0 1-18,0 1 12,0 0-23,-1 1 6,0 1 5,0-1 6,0-1 6,-1-1-1,0-1-5,0 0 0,1-1 11,-2 1-5,2-2 5,-1-1-16,1-1 10,0-4-219,1 0 209,1-2 10,0 0-10,1 0-1,-1 1-5,1 0 16,-1-1-10,1 0 16,0-1 11,0 2-22,-1-2 23,0 2-12,-1-1-11,0 0 11,1-1-22,-1 1 11,0 0 0,0 1 6,0 0-12,0 1-5,0 1-12,0-1 35,0 0-18,1 1 12,-1 0 5,-1 1-22,0 2 22,0 0-11,-1 0 0,0 1 0,0-2-6,-1 1 1,0-3-1,-1 0 12,-1-1-12,0 0 0,-1 0-16,-1 0 22,0-1 6,-1-1-6,1 0-177,-1-1 171,2-1-5,-1 1 11,1-2-6,1-1 1,1-2-1,0 0 6,1-2-453,-1-1 453,1 1-11,0 1 0,0 1 11,0 2 5,0 1 7,-1 3-7,1 1 111,-1 3-116,-1 0 0,1 3 0,-1 1-5,-1 2-1,-1 1 209,1 1-214,0-1 421,0 2-415,1 0 102,1 1-108,0 1 22,1 0-16,1 1 10,0 0-5,0-1 11,3 1-11,-1-2-5,2-1 10,1 0-5,0-2 0,0 1-16,2 0-1,0 0-45,1 1 51,1 1 5,0 0-5,-2 2 50,0 1-44,-3 2-1,-1 2 6,-3 2-5,-1 2 5,-1 2 0,-1 1 0,-1 1 0,0 1-6,1 0 0,1 0-5,0 0 0,1-1 22,0 1-11,1-1 11,0 0-11,0 0 0,2-1 6,0 1-6,1-2 22,1 1-16,0-1-6,0 1 0,0 0-22,0 0 16,-1 1 0,1 1-5,-2 1-6,1 0 17,-2 1 6,0 0-6,0 1 28,-1 1-34,-1 0 12,0 1-6,1 1 28,-1 0-28,2 0-6,0 0 1,0 0-29,1 0 40,0-2-12,2 1 12,1 0-12,-1-2 6,0 1 6,0-1-1,-2 1 12,0 0-17,-3 0 6,1 1-1,-1 1 7,-1 0-12,1 0-6,0 0 6,1 0-28,0 0 34,1 0-6,1-1 0,2-1 11,1 0-11,1-1 17,1 0-6,1-1 22,1 0-21,0 0-7,1 0 1,-1 0-1,0 0-5,-1 1-11,0 0 6,-2 1-18,0 0 23,1 2 0,-2-1-5,1 1-1,0-1 6,0 1 6,1 0-1,0-1 29,1 1-34,1 0 0,0 1 0,1-1-34,0 0 34,0-1 0,1 1 0,0-1 0,0 1 0,2-2 0,1 1-5,0 0 10,2-1-5,0 1 11,0 0-5,0 0 22,0 1-28,-2 0-6,1 1 1,-2 1-29,1 0 45,0 0-22,-1 0 11,1 1 0,-1-1-5,1 1 10,1 0-5,1-1 6,0 0-6,3 0 5,0-1 7,-1 0-1,0-1-6,0 0 1,0-1-6,-1 1-6,2-1 6,-1 1 6,2-1-12,0 0-10,1-2 10,-1 0 6,1 0 0,0 0 45,0 0-45,0 1 0,0-1 11,0 1-22,0-1 16,0 2-5,0-1 0,2 1-16,0 0 16,0 0 0,1 1-6,-3-1-5,0 2 16,-2-1-5,-1 1 12,1 0 4,-2-1-10,2 2-6,-1-2 11,2 1-16,-2 0-1,1-1 6,0 1-6,-1 0 12,1-1-6,-1 1-6,1-2 1,-1 1 5,1-1 0,-1 0 11,1-1 0,2 1 12,-1-2-18,1 2 6,0-1 6,0 1-6,0-1 1,0 1-7,0 1-10,0-2-12,-1 2 28,0-1-11,1 1 6,-2-1 5,2 1-11,-2-1 11,1 1-5,1 0 16,0 0-11,1 1-5,0-1 5,1 0-11,1 0-235,0-1 230,1 0 5,1 0 0,-1-1 11,1 1-6,-1-1 7,1 0 10,-2 0-22,1 0 11,1 0 0,-1 0 12,1 1-12,-1 0 6,1 0 0,-1 0-6,0 1 6,0-1-6,1 1-6,-2 1-5,1-1 6,-1 0 0,0-1-1,1 1 1,0-1 5,0 1 6,-1-2 0,-1 1 11,1 0-28,-2-1 22,0 1-11,1 0 0,-1 0 29,1-1-1,-2 2-11,1-1-6,-2 1 6,1-1-11,0 1 11,0 0 5,0 0-16,1 1 0,0 0 11,1-1-6,1 1-5,0-1-6,1 0-16,0 0-1,0-1-209,-1 1 226,-1-2 12,1 1-18,-1-1 12,1 0-17,-1-1 0,0 1 11,0 0-22,-1 1 17,0 0 16,-1 0-11,2-1 12,-1 1 5,1 0-6,-1 1 6,0 0-5,0 0-12,1 1 6,0-1-18,2 2 18,-1-1 0,0 0 0,0 1 22,-1-1-34,-1 1 12,0-1 0,-1 0-17,0 0 0,0-1 0,-2 0 6,0-1-12,-1 0 12,0 0-32,0-1 20,0 0 6,-2 1 11,2-2 17,-1 1-11,1-2 11,0 0-28,2 0 0,0 0 11,2 0 0,-1 0 2,1 0-13,-2 1 0,0 0 0,0-1 0,-1 0 0,2-1 0,-1 1 0,2-1 0,-1-1 0,2 1 1,1-2-1,0 2 0,1-2 0,1 1 0,0 0 0,0 0 0,1 1 0,-1 0 0,0-1 0,1 2 0,0 0 0,0 0 0,-1 1 0,-1 0 0,-1 1 0,-1-1 0,0 2 0,-2-1 0,0 1 0,0 1 0,0-1 0,-1 1 0,-1-1 0,0 0 0,-2 1 0,1-1 0,-1 1 0,0-2 0,0 2 0,0-1 0,1 0 0,1 0 0,1-2 0,2 1 0,1-1 0,1 1 0,-1-1 0,-1 1 0,-1 0 0,-2 0 0,-1 1 0,0 1 0,-2-1 0,0 1 235,-1 0-235,-1-1 0,-2 1 15,-2 0-15,-1 1 231,0-2-231,-1 1 0,-1-1 0,0 0 0,0 0 0,1 0 0,0-1 0,0 0 0,-1 0 0,1-1 0,0 0 0,-1-1 0,1 1 0,0-1 0,1 1 0,0-2 0,2 1 0,0-2 0,0 1 0,1-2 0,0 2 0,-1 1 0,-1 0 0,0 0 0,-1 0 0,0 1 0,0-1 0,-1 1 0,0 0 0,0 0 0,-1 0 0,0-1 0,-1 2 0,0-1 0,-2 1 0,-1-1 0,-1 1 0,-1 0 0,-1-1 0,-2-1 0,-1 0 0,-2 0 0,1-2 0,0 1 0,0-3 0,2 0 0,0-1 0,2 0 0,0-1 0,0 0 0,1 0 0,1 0 0,-1 0 0,1 0 0,-3 0 0,1 1 0,-3 0 0,-1 1 0,-3 0 0,-1 1 0,-1-1 0,-1 1 0,-1-1 0,-1-1 0,0-1 0,0-1 0,0-1 0,-1-2 0,0-1 0,0-2 0,2 0 0,-1-1 0,1 0 0,0 0 0,-1 1 0,0-1 0,-1 2 0,1 0 0,1 0 0,-1 0 0,-1 0 0,1 0 0,-2 0 0,0 0 0,0-1 0,-1 0 0,-1-1 0,0-1 0,-1 0 0,1-1 0,-1 0 0,0 1 0,-1 0 0,0 1 0,0 1 0,-1-1 0,0 1 0,0-1 0,0 0 0,0-1 0,-1 0 0,1-1 0,-1-1 0,0 1 0,0-1 0,1 1 0,-1-1 0,1 1 0,-1-1 0,0 0 0,1 0 0,-2 0 0,0 1 0,0 0 0,0 0 0,0 0 0,-1 0 0,0 0 0,1 1 0,2-1 0,-1 0 0,1-1 0,0 1 0,0-2 0,0 1 0,1-2 0,1-1 0,1-1 0,1-1 0,0 0 0,1 0 0,-1 2 0,2-1 0,-1 0 0,1-1 0,-1 1 0,1-1 0,-2 1 0,0 1 0,0 0 0,-3 2 0,1-1 0,-2 1 0,0 0 0,0 2 0,-2-2 0,1 2 0,-2-1 0,-1-1 0,1 2 0,0-1 0,0 1 0,0 0 0,1 2 0,-1 0 0,1 0 0,-1 0 0,0-1 0,1 0 0,-1 0 0,1 0 0,-1 0 0,1-1 0,-1 0 0,0-1 0,0 1 0,0-2 0,0 2 0,0 0 0,0 1 0,0 0 0,-1 1 0,1 1 0,0-1 0,-1 0 0,1 1 0,-1 0 0,1 0 0,0 0 0,-1 1 0,0 1 0,0 0 0,-1 0 0,1 1 0,0 0 0,0 0 0,-1 0 0,0-1 0,1 0 0,-2 0 0,2-1 0,-2 1 0,1 0 0,0 0 0,0-1 0,0 2 0,-1 0 0,1 0 0,-1 1 0,2-1 0,-2 1 0,2 1 0,-2 0 0,2 0 0,-2 0 0,1-1 0,0 0 0,0 1 0,-1-1 0,-1 0 0,0 0 0,-1-1 0,1 0 0,-2-1 0,1-2 0,-2 2 0,1-2 0,-1 1 0,0 0 0,1 0 0,0 0 0,0 0 0,-1 0 0,2 1 0,-2-2 0,0 1 0,0-1 0,0-1 0,0 1 0,0-1 0,-1 0 0,0-1 0,-1 1 0,0-1 0,0 0 0,-1 1 0,0 0 0,0 0 0,-2 0 0,2-1 0,-1 1 0,1 0 0,0 0 0,0-1 0,0 2 0,0-2 0,0 1 0,-1 0 0,0 0 0,0 0 0,-1-1 0,0 1 0,1 0 0,-2 1 0,1 0 0,0 0 0,-1 1 0,-1 0 0,0 0 0,-1-1 0,0 1 0,-1 0 0,1-1 0,-2 3 0,2-2 0,-3 2 0,2-1 0,-3 0 0,2 1 0,-2-1 0,0 0 0,0 0 0,-1-1 0,0 0 0,-2 1 0,0 0 0,0 1 0,-1 0 0,1 0 0,-1 0 0,2 1 0,-1 1 0,1 0 0,0 1 0,1 1 0,-2 1 0,0 1 0,-1-1 0,0 2 0,0-1 0,-1 1 0,-1 0 0,0 1 0,0-1 0,-1 2 0,0 0 0,-1 0 0,-1 2 0,-2-1 0,-1 2 0,0 0 0,0 0 0,1 0 0,0 0 0,-1 0 0,0 0 0,-4 0 0,0 1 0,-3 0 0,1 0 0,-1 0 0,1 0 0,0 1 0,0-1 0,-1 1 0,0 0 0,0 1 0,0 0 0,0 0 0,-1-1 0,0 2 0,0-1-217,-2 0 217,1 1 0,-1-1 0,1 2 0,-2-2 0,-2 2 0,0 0 0,-2 0 0,0 0 0,-1 0 0,1 0 0,1 0 0,0 1 0,0 0 0,0-1 0,-1 1 0,2-1 0,-1 1 0,-1-1 0,1 0 0,0 0 0,0 0 0,1 0-315,0 0 315,1 0 0,0 0 0,0 0 0,1 0 0,0 1 0,1-1 0,-1 0 0,0 1 0,-1-1 0,2 1 0,-1-1 0,1 1 0,0-1 0,-1 0 0,0 1 0,-1 0 0,-2 0 0,1 1 0,-1 0 0,0 0 0,1 0 0,-2-1 0,0 2 0,-1-1 0,1 0 0,0 1 0,2-1 0,-1 1 0,1 0 0,0-1 0,-1 1 0,1-1 0,-1 0 0,1 1 0,-1-1 0,0 0 0,0-1 0,0 1 0,0-2 0,0 2 0,0-1 0,1 0 0,0 0 0,1 0 0,2 0 0,0 0 0,1 0 0,0 0 0,-1-1 0,2 0 0,-1 0 0,1 0 0,-40 0-2489,9 0 2489,8 1 0,-12 0 0,8 0 0,10 1 0,3-1-322,-34 2 1,7 0 321,19 0 0,19 0-158,-1 0 158,-1 1 0,0-1 0,-1 1 0,-1-1 0,0 2 0,-2 0 0,0 0-93,-1 0 93,-1 2 0,-1-1 0,0 1 0,0-1 0,-1 1 0,2 0 0,-1 0 0,2-1 0,-1 1 0,1-1 0,-1 0 0,0-1 0,1 0 0,-1-1 0,0 0 0,-1 0 0,1-1 0,-1 1 0,-1 0 0,1 0 0,0 0 0,0 0 0,1-1 0,0 1 0,0-1 0,0 2 0,0-1 0,-1 1 0,0 0 0,-1 1 0,1 0 0,0 1 0,0-2 0,0 2 0,0-1 0,1 0 0,-1 0 0,0-1 0,0 0 0,0 0 0,1 0 0,1-2 0,1 1 0,0-2 0,0 0 0,1-1 0,-1 1 0,0-1 0,1 0 0,-3 0 0,1 0 0,-1 1 0,-2 0 0,1 2 0,-1-1 0,2 1 0,-1-1 0,2 1 0,0-2 0,1 1 0,1-1 0,-1 0 0,1 0 0,0-1 0,0-1 0,0 0 0,0 0 2027,-22 0-2027,17 0 0,-18 0 436,23 0-436,0 0 0,0 0 0,1 0-140,-1 1 140,1 0 0,-2 0 0,0 1 0,-2 0 0,1 1 0,-1-1 0,-1 1 0,1 0 0,-1 1 0,-1 0 0,1 0 0,0-1 0,0 2 0,1 0 0,-2-1 0,2 1 0,-1-1 0,1 0 0,1-1 0,-1 0 0,2-1 0,-2 1 0,1-1 0,-1 1 0,0-1 0,1 0 0,-1 1 0,2 0 0,-2-1 0,1 0 0,-1 2 0,-1-1 0,0 1 0,-1 0 0,2 1 0,-2 1 0,2-1 0,0 2 0,1-2 0,0 0 0,-1 0 0,1 0 0,-1-1 0,1 1 0,1-2 0,1 0 0,1-1 0,0 0 0,-1 0 0,0-1 0,0 1 0,-1 0 0,1 0 0,1 1 0,-1 0 0,0 0 0,1 2 0,-1 0 0,1 0 0,-1 1 0,0-1 0,-2 1 0,2-1 0,-1 0 0,1 0 0,0 0 0,0 0 0,-1-1 0,2 0 0,-1 1 0,2-1 0,0 0 0,1 1 0,0-1 0,1 0 0,-1 0 0,1-1 0,1 0 0,0 0 0,0-1 0,0 1 0,0-2 0,0 2 0,2-1 0,-2 0 0,2 0 0,-2 0 0,2 0 0,-1-1 0,1 1 0,0 0 0,1 0 411,0 1-411,-1 0 0,0 0-46,-1 1 46,0 0 0,0 1 0,-1 0 0,0 0 0,-1 0 0,1 0 0,0 0 0,-1 0 0,0 0 0,-1-2 0,1 2 0,-3-2 0,1 1 0,-2-1 0,1 1 0,1 0 0,0 0 0,1 2 0,0-1 0,0 1 0,0 0 0,-1 1 0,1 0 0,-1 0 0,1 0 0,0 0 0,1 1 0,1-1 0,0 1 0,1 0 0,-1-1 0,0 2 0,-1-1 0,1 0 0,0 1 0,1 0 0,0 0 0,1 1 0,0-2 0,1 2 0,0-2 0,0 1 0,1-1 0,1 1 0,0 0 0,0-1 0,0 1 0,0-2 0,1-1 0,-1 1 0,0-2 0,0 2 0,0-2 0,-2 0 0,1 0 0,-2 0 0,1 2 0,0 0 0,0 0 0,-1 2 594,1-1-594,0 0 0,1 1 0,2 0 0,0 1 0,0-1 0,1 0 0,1 0 0,1 0 0,0-3 397,3 2-397,0-2 0,2 0 0,0 0 0,1-1 236,1 0-236,1 0 0,0 0 0,2-1 0,-1 0 0,2 0 0,1-1 0,2 0 0,1 0 0,1-1 0,1-2 0,0 2 0,3-2 0,0 1 0,1-1 0,0 0 0,0 0 0,0 0 0,0 1 0,0 0 0,0 0 0,2-1 0,-1 1 0,1 0 0,1-1 0,0 0 0,1 1 0,-1-1 0,1 1 0,0-1 0,0 2 0,-1-2 0,1 2 0,1-1 0,0 1 0,0-1 0,1 1 0,0-2 0,0 1 0,-1-1 0,0 0 0,0 1 0,0-1 0,0 1 0,0-1 0,-2 2 0,2-1 0,-1 1 0,0 0 0,0 0 0,-1 1 0,1-2 0,0 2 0,-1-2 0,1 2 0,-2-1 0,2 1 0,-2-1 0,2 0 0,-1 1 0,1-1 0,0 1 0,1 0 0,0 1 0,-1-1 0,-1 2 0,1-2 0,-1 0 0,1 0 0,0 0 0,1 0 0,2-1 0,0 0 0,1-1 0,2 0 0,0-1 0,2 1 0,1 0 0,0 0-24,1 0-15,1 0 5,-1 0 18,1 0-29,-1-1-17,0 2-16,0-1-17,0 2-34,-1 0-11,0 2-45,-1 2-33,-1 0-1,-1 3-16,-3 1-17,-3 2-11,-3 1-12,-3 2-16,-3 2-17,-3 1-22,-1 1-108,-2 2-144,0-1-370,-1 0-841,4 0-1752,1 0-5495,4-3 9040,5-3 0,7-8 0,3-3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6:39.5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0 211 21422,'15'40'813,"-4"-6"-617,-13-16-45,-1-1-45,1-1-33,1-3-11,0-1-12,1-4 62,-1-2 67,1-3 112,0-1 107,0-1 733,0 0-952,0-4-117,1-2-28,0-5-18,2-4-10,1-2 0,1-3-1,0-2-16,2-2 17,0-2-6,2 0 0,1-2-12,2 0-27,0 0 0,1 0-11,-1 1 27,0 3 18,-1 3-1,-2 5 17,-1 4 6,-3 3-17,-1 3 11,-2 2-33,0 2-1,-2 1-5,1 0 6,1 4 22,1 1 11,1 5 0,1 3 1,1 2-1,1 0 6,-1 3-6,1-2-11,-2 1 0,1-2-17,0 1 6,0-1 0,1 0-17,1 1-56,1 0-90,0 0-134,0 0-185,0 0-229,0 0-348,-2 1-756,1 0-1064,-2 0-678,0-1-4609,-1-1 8177,-1-4 0,-2-5 0,-1-3 0</inkml:trace>
  <inkml:trace contextRef="#ctx0" brushRef="#br0" timeOffset="443">570 123 23607,'-4'-37'78,"-3"9"-22,-9 33 6,-3 4 16,-1 0 6,0 1 0,-1 2-22,1 1-12,1 2 6,1 0-28,1 0-6,3 2 1,3-1-23,3 1 11,2-2 6,4 2 5,0-4-5,2 1 11,0-1 0,2-2 11,1-1 17,2-3 39,1-2 29,0-2 10,-1-1 34,1-1-45,1-1-5,0-1-17,2-2-22,-1-2 5,2-3-12,-1-1-16,0-3-16,0-1-1,0 0-17,-1-1-5,1 1 0,-2 0-17,1 2-17,-2 2-5,0 1-12,-1 3-28,-1 1-10,-1 2-24,1 1 7,-2 1 15,1 0 18,1 3 12,1 2-24,1 4 1,2 1-56,1 4-101,0 0-78,2 2-158,0 0-150,1 0-174,2-1-303,-1 1-576,2-2-567,-1 0-839,0-3-1496,-1-2 325,-2-3 4240,-1-2 0,-5-3 0,-2 0 0</inkml:trace>
  <inkml:trace contextRef="#ctx0" brushRef="#br0" timeOffset="1018">789 167 14639,'9'1'4873,"-1"0"-4212,-8-1 1417,0 0-1859,2 38-40,-2-24-45,1 29-27,-1-34-6,0-1-17,0-1 5,0-2 51,0-2 39,0-1 68,0-1 979,0-1-1030,1-2-106,-1-1-51,1-3-28,0-2-5,1-2 5,0-1 0,1-1-11,1-2-5,0-1-1,2 0-16,0 0 10,2-1-21,-1 1-18,2 0-16,-2 2-6,1 1 12,-2 2-6,1 2 16,-3 2 1,0 2-23,-1 1-22,-1 2-12,-1 1 7,0 0 21,0 0 40,0 2 39,1 1 0,1 4 28,-1 2-11,1 1-17,1 1 17,-1 0-1,0-1 12,2 0 6,-2 0 5,2-2-5,-1-1 16,1 0 23,0-1 5,-1-2 1,0-1 16,1-1 0,-1-1 6,0 0 5,1-1-27,0 1-18,2-1-4,1-2-18,2 0-5,1-4-6,1-1-17,1-1 6,1-1 0,-1-1-1,1-1-4,-1 0-12,-1 0-12,-1 1-4,-1 2-18,-1 2 12,-2 2-6,-2 1-17,-1 1-6,-2 2 0,0 0 1,-1 0 16,0 2 12,0 1 5,1 3 23,0 2 11,1 2-1,0 1-4,0 2-7,1 0-10,-1 1-7,1 0-38,1 0-73,0 0-124,0-1-184,-1 0-241,0-1-353,0 1-756,0-3-1205,0 0-4071,0-2 7057,0-3 0,-2-3 0,-1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09.7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17540,'0'0'0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10.8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0 25914,'2'99'684,"-2"-12"-544,-2-49-6,0 2-22,1 2-6,-1 0-450,1 1 405,0-1-10,1-1-18,0-3 12,0-3 115,0-4-155,1-3 73,0-2-78,1-4 5,-1-3-5,0-4 203,0-4-242,0-3-17,0-4-22,0-1-29,-1-3-55,0 1-79,2-1-123,-2-2-162,2-2-237,0-3-457,0-3-971,2 0-2116,-1-2-4873,1 2 9180,-1-1 0,-1 6 0,-1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11.3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0 118 24962,'82'48'577,"-14"-10"-409,-58-38-17,1 0 6,1-2-11,-2-1 5,1-1 6,-1-2-6,-1 1 11,-1-2-22,-1 1-16,-1 0-12,0-1 5,0 0-38,-1-1-18,0-1-16,0 1-11,-1-1 22,-1 1-6,0 0-11,-1 0-16,0 0 5,-1 0 0,-1 0 0,1-1 5,-1 1-22,0 0-5,0 1 11,0 0-6,0 1-5,-1-1-1,0 2-10,0 1 10,-1 1 18,0 1-1,0 1-5,-1 0-23,0 0 12,-1 1-1,-1 0-5,0 1 23,-3 3-29,-2 3 6,-2 3 0,-3 3 0,0 2 11,-1 1-11,0 2 6,0 0-17,1 1 28,0 2 5,3 1 12,0 2-18,2 0 7,1 1-1,0 0-5,4 0 22,0 0-39,4-2 11,0-1 1,3-1 4,3-2 18,2-1 11,5-3-6,1-2-22,4-2 22,1-3-11,4-3-17,2-1 0,2-2-44,0-1-62,2-1-118,-1 0-179,0 0-325,-2 0-666,-4 1-2399,-2 0-6049,-5 2 9797,-5-1 1,-5 0 0,-2-1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21.4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4 111 23808,'7'40'454,"-2"-4"-320,-8-23-39,1 1-11,-1-1-16,2-1-12,-1-1 11,0-1-17,2-2 12,-2-1 16,2-2 23,0-2 45,0-2 845,0 0-957,0-5-6,0 0 6,0-3-18,2 0 7,0 0-18,1-2 7,0 0-12,1-2-6,1-1 6,0 0 0,1-1 28,1-1 0,1-1 11,1 0-22,1-1-17,1-1 6,1 1-6,-2-1 0,2 3 5,-1 0-5,-1 2-33,2 1 27,-2 2-5,0 2 5,-1 2 12,-2 2-17,0 0 11,-4 2 0,0 0 5,-2 1-5,1 2 0,-1 2 6,0 3-1,0 2 1,1 3 0,0 1-12,1 0-39,0 2 45,0 1-17,1 0 6,0 0 22,0-1-27,1-2 21,-1-1 6,0-2 6,0 0-6,0-3 1,0-2 38,-2-2 23,0-1 22,-1-2 0,1 0-33,1 0-17,1-4-6,1-1-6,1-3 12,1-2 0,1-2-6,1-1-5,0 0-23,2-1-5,1 1-12,2 0 6,0 1 0,2 2-22,0 1 22,1 2-12,0 1 1,-1 2 6,-2 2-12,-1 2 17,-5 1-6,-1 2 17,-2 4-11,-3 3 12,-1 2-18,-1 4 6,-1 0-17,-1 4-5,0-1-1,-2 2-44,2-1-34,-1 2-89,1 0-96,0 1-94,1-2-175,1 1-235,0-2-364,0-2-717,2-1-1400,0-1-3540,1-4 6811,0-4 0,-1-3 0,-1-3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21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90 426 24906,'-33'33'330,"5"-4"-235,20-12-16,1 1-23,1 1-5,3 0-23,0-2 17,2 1-17,1-1 5,2-2 12,2 0-11,3-2 22,4-1-6,1-2 0,2-3-5,1-3 0,0-2-6,0-1 12,0-2-18,0-1-22,0-3 6,0-2-6,-2-2 17,2-1 0,-3 0 6,-1-2 0,-2-1-12,-3 0 17,-1-1-11,-3-1 6,-2 1-6,0-2-17,-3 1 0,-2 0 0,-2 0 6,-2 1-17,-2 0 23,0 1-23,-2 2 11,-1 0 0,-1 3-33,1 1-29,-1 3-61,1 1-56,2 3-61,1 0-79,2 3-74,1 1-88,1 1-118,2 2-185,0-1-341,2 1-847,2-2-1506,0 2-4532,1-1 7999,0-1 0,0-2 0,0-1 0</inkml:trace>
  <inkml:trace contextRef="#ctx0" brushRef="#br0" timeOffset="369">484 317 24088,'-80'22'112,"13"-2"-101,56-11 1,3 0-18,1 1 6,3-1 11,1 0-16,2-1 33,4 0-12,2 1 35,5-2 33,3 1 45,4 0 22,2 0 0,2-1 23,1 1-18,0 1 12,-1-1-21,-2 1-35,-1 0-51,-3 1 12,-2 0 5,-5 0 23,-3 0 22,-3 0-16,-1 0-23,-6 0-17,-2 0-11,-8 1-28,-2 0-17,-6 1-16,-2-1-79,-3 0-34,-1-1-106,0 1-174,2-2-218,2 0-353,3-1-666,4-1-1670,4-2-4649,4 0 7954,3-3 0,4-1 0,2 0 0</inkml:trace>
  <inkml:trace contextRef="#ctx0" brushRef="#br0" timeOffset="767">813 32 26368,'6'-20'336,"-2"8"-241,-11 30-5,0 1-1,0 3-5,0 2-11,1 1-17,1 3-11,1 1 17,0 2-23,2-1-17,0 2 6,0 1-39,0-1 17,0 1-1,1 0-5,0-2 17,0-1-11,1-1-1,0-2 6,0-2 17,0-2-28,0-3 0,0-3-11,0-3-6,0-2 12,1-3-6,-1-1-17,1-3-34,-1-2-22,1 0-34,-1-2-3741,0-1 908,0-2-2836,0 1-2995,0-2 8782,0 0 0,0 2 0,0 0 0</inkml:trace>
  <inkml:trace contextRef="#ctx0" brushRef="#br0" timeOffset="1018">550 273 25438,'52'-18'244,"-1"0"0,40-11-155,-52 26-22,1 0-50,0 1-17,0 0-73,-2 2-145,-2 0-185,-2 2-399,-4 1-726,-4 4-2152,-3 1-5702,-5 1 9382,-5-1 0,-7-3 0,-3-3 0</inkml:trace>
  <inkml:trace contextRef="#ctx0" brushRef="#br0" timeOffset="1264">1185 733 25774,'-22'0'0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19.8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395 261 22884,'28'-88'1462,"-6"15"-1109,-22 57-45,-1 1-40,-1 0-26,-1 2-52,-1 2-55,-1 2-35,-2 1-44,1 2-22,-2 2 0,-1 2-23,-1 2 6,-1 2-12,-2 2 6,-2 3 1,-1 4-1,-1 2 17,-1 2-17,2 3 39,-2 4 12,2 1 0,0 2 5,2 3-28,0 1 11,1 2 6,2-1-5,1 2 10,0 1 7,3 0-7,0 1 18,2 1-7,1 0 1,1 0-6,2-3-61,0 1 28,1-3-6,0 0 0,1-2 0,-1-1-17,2-2 0,0-2-11,1-2 34,-2-2-29,1-3-5,0-2-11,-1-1-6,-1-3 23,0-2-6,0-2 5,0-1-21,0-2-12,0-1-17,0 1-28,0-2-22,0 0-79,-1 1-50,0 0-56,0-1-45,1 2-167,0-1-175,1 0-358,2 1-695,0 0-1405,4-1-4756,-1-1 7881,0 0 0,-2 0 0,-2-1 0</inkml:trace>
  <inkml:trace contextRef="#ctx0" brushRef="#br0" timeOffset="563">0 677 24441,'62'-54'56,"-9"12"-45,-36 42-11,1 0 0,0 1-78,1 1-40,1 2-106,1 0-162,2 0-141,1 1-301,3-2-321,1 1-374,2-1-320,-2-1 67,1-1 292,-4 1 515,-2-2 555,-5 0 537,-3 0 756,-5 0 426,-3 0 314,-5 0 1260,-1 0-1871,-5 2-185,-3-1-161,-3 2-130,-1 1-96,-1 1-88,-1 1-80,-1 3-77,-1 1-62,1 0-34,0 3-39,2-1-17,0 3-5,2-1-18,1 1-4,0 0-7,4-1 6,0 1-5,2 0 11,1-2 5,2 0 12,2-2 33,1-1 39,3-2 23,3-1 11,0-4-11,3-1-28,2-1-17,1-3 0,2-1 0,2-3-11,0-3 0,0 0-6,0-1-11,-2-2 17,1 2 0,-3-2 11,0 0 0,-3 0 11,-1-1 0,-2 0-16,-2 0 16,-3 1-34,-2-1 1,-1 0-17,-2 1-12,-2-1-5,-3 2 0,-3 0-11,-2 2 6,-1 1 5,-1 2-51,-1 0 12,1 3-51,-1 0-5,0 3-34,0-1-83,1 2-57,1 2-134,2 2-113,0 2-134,3 0-173,2 1-235,2 0-444,2-1-794,0 2-941,3-1-365,1 0-3097,2 0 6671,0-3 0,-2-2 0,-1-1 0</inkml:trace>
  <inkml:trace contextRef="#ctx0" brushRef="#br0" timeOffset="859">592 721 22021,'47'27'275,"0"0"0,30 17-46,-68-41 146,-3-1 62,-2 0 34,-3-2 206,0 0-503,-1-2-51,-2-1-17,-1-4-44,-3-1-6,0-1-11,-2-1-28,1-1 39,-1-1 11,1-2 6,1 0 62,0-1-7,2-2 24,0 1 27,1-2-17,2 0 12,0-1-23,1 0-45,2 1-27,2 1-46,2 2-21,3 2-1,1 2 0,1 0-5,2 3 5,0 1-11,1 2-11,2 0-6,0 2-39,1 1-90,-1 1-151,1 1-201,-1 0-359,0 1-779,-1 3-2262,0 1-5534,-2 1 9432,-3-1 0,-4-2 0,-4-1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18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87 17479,'6'3'3109,"-1"0"-2466,-5-3 2948,0 0-3334,-12 48-33,9-27-49,-11 38-24,12-38-45,0-1-16,0-1-23,1 0-17,0-1-27,1-2-1,0-2-11,0-3-22,0-2 39,1-2-22,0-3 5,1-1 28,0-2 12,0 1 21,0-2-4,2 0 21,1-3-50,0 0-5,3-4-12,1-1-22,1-2 12,1-1-24,-1-2 7,1-2-23,1 0 28,0-2-11,1-1-1,1 1-4,-1-2 4,0 1 12,-1 2 0,-2 1 28,0 4-61,-4 3 10,0 4-5,-3 1-5,0 2 33,-2 3 5,0 3 7,-1 4-7,0 4 18,0 4-7,0 2-4,0 1 4,0 1-10,0-1 16,0 0 1,2-3 27,0-2-33,2-3 0,0-2 5,1-2-16,-2-4 44,1-1 29,-2-1 33,0-2 0,0 0 0,1-1-34,1-2-33,1-3 5,0-3-27,0-1 10,2-1-16,-1-1 11,0 0-11,0-1-12,-1 0 12,0-2-11,-1 2 5,1-1-11,-3 0 6,2-2-23,-3 1 22,1 0 1,-2-1 0,0 0 38,0 2-27,0 0 6,0 3-12,0 0-34,0 2-16,-1 0-56,-1 1-34,2 3-100,-2 0-102,2 2-145,0 1-95,0 1-1810,0 0 1059,1 3-750,1 0-981,2 1-806,-1 2-3243,1-2 7102,-1 1 0,0-3 0,-2 1 0</inkml:trace>
  <inkml:trace contextRef="#ctx0" brushRef="#br0" timeOffset="732">486 153 24256,'34'56'801,"-5"-12"-532,-22-42-11,0-2-23,0 0-39,0 0-28,0-3-28,1 0-22,0-3-29,1 0-10,-1-1-1,0-1-22,-1-1 6,1-1-12,-1 0-5,-2 0-6,-1-1 6,-1 1-6,-3-1-5,1 1 16,-1-1-11,-1 1 1,-3 0-12,-1 2 0,-3-1-28,0 2-6,-2 1 6,-2 1-45,0 3 45,-1 1-17,0 2-5,-2 3 11,2 1-12,-1 4 7,0 1 10,0 1 0,3 1 6,0 0 0,2 2 17,0 1 0,2 2-23,-1 1 6,3 2-5,0-2-1,2 2 12,0-1-12,2 0-5,1-2 0,1 0-12,3-2-21,3-2-35,3-2-33,2-2-61,4-2-79,1-2-96,2-2-178,0-2-191,2 0-297,-1-3-319,1 0-448,-1-2-606,-2-1-374,0-1-207,-2 0 599,-2-1 873,-2-1 768,-1 0 694,-3-1 140,-2 3 443,-1-1 678,-3 2 717,0 0 531,-2 2-10,0-1-376,0 3-532,0-1-510,0 1 556,0 0-1256,2 2 39,0 1-27,2 2-68,1 2-50,2 2-12,-1-1-27,2 2-28,-1-1-23,1-1-27,-1 1-18,0-1 0,-1-1 18,-2-1 21,1-1 40,-3-1 33,0-2 12,-1 0 431,-1-1-605,0-2-17,0-1-11,0-3-11,0-2-12,0-2 7,0-1-12,0-3 22,0-1-22,0-1 6,0-3 10,0 1-10,0-4 22,2 1-6,1-3 1,2 1 22,1 0-6,2 0 11,1 3 6,2 0-39,0 3 0,2 2-12,1 2-38,0 1 16,0 2-5,1 2 5,-1 0 22,0 4-44,0 1-22,-1 2-63,2 0-83,0 4-95,0 1-135,0 3-190,1 1-348,0 1-739,0 1-2190,-1 0-5478,-3 0 9382,-2-2 0,-5-3 0,-2-3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17.0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213 180 23321,'13'-32'627,"-4"5"-504,-11 25-44,-2 0 5,0 1-17,-3 0 11,0 0 1,-3 1 22,0 0 16,-1 0-22,-2 2 1,0 1-29,-1 2-22,0 2-17,1 0 5,-1 2-16,1 2-11,-2 2 5,2 1-17,0 2 6,1 1 6,1 1-1,2-1-21,2-1 10,4 0 0,1-2-5,2-1 28,1-3-17,3-1 6,3-3 5,3-1 11,2-2 12,2-2-12,2-4 6,2-2-22,0-4 11,1-1 16,0-3-5,0 0-5,0-3-7,-1 1 1,0-3 6,-4 0 10,0-1 1,-3 1 0,-2 1 16,-1 1 46,-3 2-18,-1 1 17,-3 3 0,1 1-27,-2 3 4,1 2-44,-1 1-39,0 2-6,0 1-5,0 2 11,-1 2 22,1 3 0,-2 4-11,-1 2 0,1 2-11,1 3 5,0 0 12,1 2-12,1 0-10,1 0-68,2 0-51,3-1-117,0 0-129,3 0-146,-1-2-229,1-1-285,-1-2-590,1-3-1001,-2-3-1037,-1-1-4710,0-4 8379,-2 0 0,-2-2 0,-2-1 0</inkml:trace>
  <inkml:trace contextRef="#ctx0" brushRef="#br0" timeOffset="394">432 180 14846,'11'11'4728,"-2"-2"-3955,-9-9 2515,0 0-3154,3 38 0,-2-26-16,2 28 11,-3-37 33,0 0 57,0-2 301,1-1-312,0 0-68,0-1-73,1-2-33,1-2-17,1-3-17,1-2 11,0-2-5,2-3 10,1-1-4,1-2-12,0-2 5,1 1 1,1-1 11,1 0-23,0 0 0,1 1 6,1 0-5,-1 1 16,0 3 6,0 2-6,-2 3-17,0 3 23,-2 2-22,-3 3-12,0 1 11,-2 0-16,-1 4 27,0 2 7,-1 6 16,1 4-17,-2 3-11,1 2 11,0 1-22,1 0 16,0 0 1,1 0-12,0-1-10,0 0-24,0-1-16,-1-2-56,0 0-45,-1-3-84,1 0-106,-2-3-123,1-1-202,0-1-286,0-2-600,0 0-1102,0 0-1065,1-2-4659,-1 1 8384,0-3 0,-1 0 0,0-2 0</inkml:trace>
  <inkml:trace contextRef="#ctx0" brushRef="#br0" timeOffset="822">1045 5 24167,'-42'-1'184,"5"3"-88,21 8-1,-1 0-11,1 1 5,0 1-5,0-1-11,3 0-34,1 0-27,3-1-12,2 0 0,4 0 5,1-1 12,3-1 5,2 0-5,4-1 17,3-2-1,3 0-5,1-2 0,2 0-16,1 0 4,-1 0 1,-1 0 11,-1 2 0,-2 0 6,-1 1 11,-2 1 39,-2 1 23,-1 1 16,-2 1 11,-2 1 1,0 1-18,-2 0-16,-2 0-17,-1 1-39,-1 0-6,-3 1-5,0-1-23,-2 2 11,-1-2-33,-1 0 0,0-2-12,2-1-10,-1-2-18,1-1-49,2-2-68,0-2-146,1-1-135,-1-1-223,0-1-341,-1 0-606,0 0-1360,0-1-1721,0 0-3741,1-1 8441,2 0 0,3 2 0,1-1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15.6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25130,'4'69'-73,"-1"-12"-50,-6-42-118,2-1-168,0 0-263,1-2-493,0 1-1288,0-2-1681,0-2-4682,0-1 8816,0-3 0,0-2 0,0-2 0</inkml:trace>
  <inkml:trace contextRef="#ctx0" brushRef="#br0" timeOffset="202">176 1 22963,'3'1'2128,"0"1"-1775,-3-2 1081,0 0-1535,-17 60-118,11-37-251,-13 46-466,16-53-1606,-1-2-6650,2-2 9192,-1-3 0,2-5 0,0-1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14.4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1 394 24413,'32'29'622,"-4"-5"-421,-19-23-15,1 0 4,-1 0-22,0-1-6,-1 0 1,1 0-34,-1-2-29,1-1-44,-1 0-16,1-4-24,0 2 12,0-1-5,0-1-6,1 2 5,-1-2 12,-2 1-1,0 0 18,-1-2-7,-2 2 18,0-3-6,-1 2-6,-1-2 1,-1 1-23,-1-1 0,0 0-6,-2 1-11,-1-1-5,-3 1-6,-2 1-6,-1 1-10,-1 3-7,-1 0 29,-2 3-6,-1 2 28,-1 3-23,0 3 1,-2 3-6,2 2 0,0 1 0,2 0 6,0 1-6,1 0 0,2 1 16,0 1-4,4 0-7,1 0-5,2-1 6,2-2 5,0 0 0,2-1 23,3-1-23,3-2-5,3 0-6,4-2 0,2-1-23,3-2-38,3 0-63,3-2-144,1-1-169,1-2-286,0 2-520,-1-2-1166,0 1-2133,-1-1-4706,-3 0 9248,-4 0 0,-10 0 0,-2 0 0</inkml:trace>
  <inkml:trace contextRef="#ctx0" brushRef="#br0" timeOffset="288">526 394 26194,'3'-27'140,"-4"7"-112,-9 30 0,-1 1 0,-2 3 12,0 1 10,0 2 12,1-1-1,1 1 6,1 0-11,2-1-11,0 1-6,2-2 6,1 0-11,3 0-1,1-2 7,1-2-35,2-1 62,1-1 1,4-2 10,4 0 6,2-3-39,3 1-6,4-3-56,3-1-39,2-1-106,0 0-135,3-1-179,0 0-280,-1-1-561,-1-2-1427,-2 1-5518,-2-1 8262,-5 2 0,-8 0 0,-4 1 0</inkml:trace>
  <inkml:trace contextRef="#ctx0" brushRef="#br0" timeOffset="608">1008 0 27051,'10'81'336,"-2"-10"-269,-9-40-27,0 0-7,-2 0-5,0 1 17,0 1-23,-1-1 12,1 0-6,0-1 0,0-1-11,0-2-17,0-2 0,1-2-6,0-1-5,1-2-6,0-3-28,1-1-39,0-4-11,0-2-39,0-2-45,1-4-17,-1 0-84,1-3-84,0 0-135,0-2-235,0 0-431,0 0-1137,1 0-2196,0 0-4682,1-2 9180,-1 0 0,0 1 0,-1-1 0</inkml:trace>
  <inkml:trace contextRef="#ctx0" brushRef="#br0" timeOffset="880">811 350 27236,'42'-29'81,"-1"0"0,32-19-41,-50 44-7,1 1-16,0 1 0,-2 1-34,-1 1 0,-1 0-22,-2 0-39,-1 3-62,-2 0-68,-1 2-83,-1 1-157,-3 0-224,0-1-409,-2 1-890,-2-1-2164,0 1-5151,-3-2 9286,-1-1 0,-1-2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6:38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311 21 22884,'0'-15'11,"-3"10"23,-3 24-6,-2 5 17,1 1 11,0 1 33,0 2 23,2 1 6,1 0-12,0 2-16,2-1-40,-1 2 1,2-1-18,0-1 12,1-1 17,0 0-23,0-1 0,0-2-16,1-1-12,0-3 0,0-2 28,0-4-11,1-2 6,-1-4 27,0-3 23,0-2 68,0-3 66,0 0 28,0-2-5,-1 0-45,2 0-84,-1 0-44,-1-3-51,2-1-17,-2-4 11,0-2-11,0-2 17,0-2-34,0-1 6,-1-1-6,-1 1-40,-2 1 52,-2 1-12,-1 1 0,0 4-5,-1 0-6,0 3 5,1 1-21,0 1 10,0 2-5,-1 0-6,0 1 6,-1 1 5,-1 2-11,-2 3 12,-2 2-6,-3 2-12,-1 2 18,0 1-1,1 1 0,1 0-5,2 0 11,1 0-5,2 0 21,3-1 12,2 1-11,2-1-6,2 0 6,1 2 0,1-2 11,4 1 11,0-1-5,5-1-23,3 1 23,1-2-1,4-1-27,3 0-17,1-3-79,4 0-145,-1-3-224,2-1-342,-1 0-824,0-1-1271,-2-1-3836,-3 1 6760,-4-2 0,-8 1 0,-4-1 0</inkml:trace>
  <inkml:trace contextRef="#ctx0" brushRef="#br0" timeOffset="446">399 480 21898,'37'69'275,"-6"-13"-202,-25-44-17,1-2 5,-2-1 12,2-2 0,-1-1 28,0-2 28,0-1 33,-1-2 28,0 0 23,1-1 6,0 0-57,-1-2-39,2-2-28,-1-3-44,1-2-6,1 0-12,-2-2-16,0 0-17,0 0 11,-2 1-22,1 1 17,-2 1-6,0 1-6,0 1-22,-1 2-34,-1 1-66,0 2-68,-1 0-157,1 1 274,-1 3 96,0 3 39,-1 4 17,0 2 11,-3 5 6,1 2-1,-3 3-5,1 3-5,-1 0-18,1 2-22,-1-1 1,1 1-7,0-2-22,1 1-11,-1-2-5,0 0-23,0-2-6,1-3-44,0-2-68,1-3-123,0-2-162,1-2-246,0-2-455,1-1-918,0-2-1008,1 0-1373,0-1-1450,0-1 5881,0-1 0,0-1 0,0-1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13.5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1 364 23926,'30'84'509,"-5"-17"-184,-25-65 56,0-2 482,0 0-729,0-2-33,0-1-34,0-3-16,-1-1 5,-1-4-17,0 0 34,1-4-45,0-1 0,1-2 17,0-3 16,0-1 18,2-3-7,1 0 24,2-1-18,0-1 17,1 1 12,1-1-23,1 2-28,1 0 11,-1 3-11,1 2-17,-1 4 17,0 2-62,-1 3 1,1 3-12,-1 2-22,0 3 11,0 1-23,-1 1-27,1 2-34,-1 3-17,2 2-16,1 4-40,0 0-84,2 2-162,1 1-241,1 0-426,1-1-1053,0 1-2280,1-1-4828,-2-1 9259,-1-2 0,-6-4 0,-3-2 0</inkml:trace>
  <inkml:trace contextRef="#ctx0" brushRef="#br0" timeOffset="433">373 299 24777,'19'67'510,"-5"-12"-375,-14-51 5,0 1-12,0-1-4,0-2-12,0 1-6,0-2 1188,0 1-1199,0-7-22,0 1-6,0-6-11,0-1-11,2-3-6,-1-2-28,2-3 23,0 1-6,0-3 0,0-1 5,2 0-22,-1-1 1,1-1-1,1 0-6,0 1 7,1 1-1,1 0 0,1 2-28,1 2 23,1 1-6,1 2 0,0 2 0,1 1-6,-1 2 1,0 0-12,1 2 28,0 1-33,0 2-12,-1 1-11,0 2-22,0 1-34,-1 2-67,1 2-89,0 2-141,2 5-134,-1 0-207,1 3-376,0 1-828,-1 1-1900,1-1-5410,-3 0 9253,-2-3 0,-4-5 0,-3-2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12.8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159 31 25550,'-20'-18'140,"0"5"-106,10 16-6,-2 2 0,0 3-11,0 2 0,0 1-1,0 3-16,1 0 23,2 2-6,1 0-1,0 2 7,3 0-12,1 1 11,1 0-10,3 0 4,-1 0-10,2-2 5,1 0 0,3-2-5,3-3-17,1-1-34,2-2-45,1-4-89,2-1-129,3-3-196,1-2-275,4-3-380,0-2-757,3-3-1260,1-2-2301,0-1-1144,-3 1 6621,-4 1 0,-9 5 0,-4 1 0</inkml:trace>
  <inkml:trace contextRef="#ctx0" brushRef="#br0" timeOffset="321">378 119 17524,'9'8'4435,"-2"-2"-3683,-7-6 888,0 0-1612,-30 49-11,22-29-28,-23 39 17,30-41-12,1-1 6,2-1 11,0-1-11,3-3 28,3-2 23,0-3 44,1-3 45,2-2 11,1-1 6,0-2-17,1-1-6,1-3 7,-2-3-12,0-2-1,0-1 1,-2-1-6,0-2-5,-2-1 0,-1 0-29,-2-2-22,0 0-11,-3-1 6,-1 2-6,-1 0-11,0 2 0,0 2-45,-3 1 22,-1 2-5,-3 1-23,0 3-16,-2 0-62,1 2-73,-2 2-89,1 0-102,0 3-167,-1 0-169,2 2-284,0 1-388,2 0-851,2 1-1002,2-2-661,1 1-3356,1-1 7226,0-1 0,0-1 0,1-1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12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44 24351,'5'41'342,"-1"-4"-275,-7-16-11,0-1-11,1-1-23,1-1-5,0 0-28,1-3 11,0 1 0,0-3-17,0-1-16,0-1-85,0-3-112,0 0-190,0-2-319,0-2-611,1 0-1271,2-1-1440,0-2-4620,2 0 8681,-2-1 0,0 0 0,-2 0 0</inkml:trace>
  <inkml:trace contextRef="#ctx0" brushRef="#br0" timeOffset="216">110 0 20615,'12'11'2034,"-2"-3"-1776,-10-8 2229,0 0-2487,14 41-85,-10-25-89,13 32-173,-14-34-224,0 0-342,-1 0-504,0 0-1193,-1-1-1328,0 2-4648,-1-2 8586,0-3 0,0-5 0,0-2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10.0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1 222 25169,'3'74'600,"-1"-18"-567,0-65 7,0-5-24,1-1-4,0-3-1,1 0 0,1-3 0,0 0 0,1-1 6,1-1-17,1 1 11,2-2-5,-1 1-12,2 0 23,0 3-28,1 1 17,0 3-12,-1 2 12,1 4 5,-2 1-6,0 3-5,-2 3 6,1 1 22,-1 3 0,1 3 28,-1 3-22,1 5 10,-1 2-4,0 3-12,0 1-6,-1 2-1551,7 30 0,0 3 229,-4-17-839,15 60-1099,-23-90-1226,0-3-1854,-1-1 6318,1-1 0,-1-1 0,0 0 0</inkml:trace>
  <inkml:trace contextRef="#ctx0" brushRef="#br0" timeOffset="471">592 69 24984,'-53'4'135,"7"4"-68,24 14-6,0 1-5,1-1-11,3 2-11,3-3 0,3 1-28,3-1 5,3-2-11,3-1 0,2-2 11,1-2 0,3-3 6,1-2 22,2-3 28,2-2 17,1-3 23,3-3 251,22-33 1,4-7-343,-12 19-13,12-20 0,-4 8 14,-25 33-6,1 1-5,0 2-1,0 2 18,-1 3 16,-1 4 6,-1 3-1,0 2 12,-1 3-5,0 4 16,-1 2 11,-1 3 1,0 2-12,-2 0 6,-1 1 0,-1 0-6,-3-1 6,-2-1-17,-4-2 0,-3-1-12,-2-3 1,-3-1-17,-2-3-11,0-2 0,-1-4-12,1-2 1,0-4 0,2-3-18,-1-2-32,2-1-24,1-3-72,1-2-100,3-4-113,2-2-230,4-1-257,2-1-448,2-1-1026,2 0-2138,2-1-4751,2 2 9203,1 1 0,-3 7 0,-2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09.2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228 0 24385,'-47'4'39,"8"0"-28,25 7 12,1 0-6,-2 1 5,2 1 6,-2 0 6,0 0-12,2 0-11,1-1-5,4 0-17,0-2 11,4 0-12,1-2 12,3-1 0,0 0-5,4-1 33,2-2-6,3 0 12,4-1-12,1-1 6,3-1 0,1 0 0,2 0 0,0 0-22,0 1 11,0 2-12,-2 1 1,-2 1 22,-1 2-11,-2 1 11,-3 1 0,-1 1 16,-2 1 29,-3 1 22,-2 1 6,-2 1-17,-3 0-17,-3 0-10,-4 0-18,-4-1-11,-2 0 11,-2-1-27,-2 0 27,-2-1-11,1-2-11,-1 0 11,1-2-17,0-1 11,2-2 6,3 0 6,3-3-73,3-1-101,3-1-130,4 0-161,1-1-179,5-2-264,1-3-583,6-2-1130,2-2-1513,5-2-4570,-1 0 8670,-2 1 0,-6 5 0,-3 2 0</inkml:trace>
  <inkml:trace contextRef="#ctx0" brushRef="#br0" timeOffset="219">403 66 21472,'6'11'1995,"-1"-2"-1508,-5-9 1406,0 0-1904,-1 56-11,2-34-34,-2 44-96,2-50-162,1 1-218,0-3-336,0 0-543,1-2-1115,1-2-1490,-1-2-4761,0-3 8777,-1-2 0,0-1 0,-2-2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1:08.2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126 286 16476,'6'41'1053,"-1"-4"-571,-8-20-17,0 3-50,-2 2-51,0 3 0,0 1-11,-2 3-23,-1 0-11,0 2-28,-1 0-28,0 2-27,0 1-40,-1-2-34,2 2-33,1-4 0,0 0 6,1-3-12,0-2 0,1-2-22,0-4-28,1-1-17,1-4-17,1-2-11,0-4-11,2-3 0,0-2-12,0-2 180,0-1-140,1-3-28,1-1-57,2-5-38,2-2-68,1-3-61,1-3-62,1-1-62,-1-2-44,2-2-34,-1-2-11,2-3 12,-1-2 55,0-1 67,0-2 101,0 1 85,-1 1 77,-1 1 51,-2 1 45,0 0 61,-2 0 74,-2 1 94,-1 1 101,-1 2 56,0 0 23,-2 1-34,-1 3-61,-1 0-57,-1 3-38,0-1-24,2 2 12,0 0-11,2 1 6,0 2-12,1 1-39,0 3-17,0 2-61,0 3-62,0 2-68,0 1-88,0 1 44,0 2 28,0 3 33,2 6 6,1 5-5,3 4-23,0 5-11,1 3 0,0 2 6,0 3-1,1 2 12,-1 0-17,1 0 0,0 0 0,0-2 0,1-3 11,1-3-5,-1-2 0,1-3-6,-1-2 0,1-3 5,0-3 6,0-1-5,1-2-6,0 0 6,-1 0-1,2-2 12,-2-1-6,0-1 0,0-2 6,0 0 11,-1-2 11,-2 0 17,0-1 23,-2 0 5,-1-2 73,-1 0 62,-1 0 38,-1 0 12,1 0-62,-2-2-67,1-1-45,0-6-22,1-2-22,0-4-1,1-3-11,0-2 0,0-1 12,0-3-1,0-1 1,1-2-18,1-1-5,0-2 6,0-2-6,2-1 0,-1-2 5,1-1 1,1 0-23,0-2 17,1 2-22,0 0-6,0 0 17,0 2-17,-1 1 11,0 3 0,0 2-5,-1 3-12,-1 3-5,0 2 0,-1 4-6,-1 3-22,0 2-79,-2 3-128,0 3-107,0 2-78,-2 2-79,1 0-67,1 4-135,-1 3-251,1 5-494,-1 6-1113,0 5-1295,-1 4-4749,0 0 8614,0-3 0,0-10 0,0-6 0</inkml:trace>
  <inkml:trace contextRef="#ctx0" brushRef="#br0" timeOffset="432">739 549 22694,'-43'69'213,"8"-10"-185,34-39 16,0-1 7,1 1-18,3-2-5,0 0 12,3-3 16,0-3 5,0-2 40,1-2 17,1-2 44,-1-2 62,0-2 39,0-2 0,0 0-27,1-2-40,0-2-17,0-3-6,1-4-16,0-1 1,-1-2-58,0-1-10,-1-2-17,0 1-17,-2-1 17,-2 0-29,0-1-4,-2 2-1,-1 0-11,0 2 0,-1 1-6,-3 2-16,-3 1-23,-1 0 17,-1 2-11,0 1-12,-1 2-27,0 2-84,0 1-90,1 2-107,-1 0-95,2 2-123,1 2-168,1 3-229,1 0-421,3 1-627,0-1-918,4-1-970,3-1-2873,1-2 6755,1-1 0,-3-1 0,-2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2:19.142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  <inkml:brush xml:id="br2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20780 78 21808,'57'-36'1009,"-6"5"-735,-30 28-44,1-1-40,0 2-44,-2 1-45,0 0-28,-3 1-23,0 1-50,-3 2 22,-2 1-10,-1 4 10,-3 1 17,-1 2 17,-2 1 17,-3 3 28,-1 1 33,-1 1-16,-4 2-12,-1 1-11,-7 2-39,-2 1 0,-5 3-16,-3 2-12,-2 2-6,-4 0-5,1 2 0,-2-1-6,2 0 0,0-1-5,4-1 10,0-2-10,3-1 5,0-2 6,3-1-6,0-2 0,3-1 1,2-2-1,1-2-6,3-3 12,2-2-17,2-2 6,1-2-1,1-2 12,1 0 11,0-3 6,1 0 33,0-1 23,2 0 22,1 0 17,1-1 5,2 2-10,1-1-12,0-1-12,2 2-21,1-2-18,2 0-10,2 0-18,3 0 1,1-1-12,5 0 6,1-3-5,2 0-1,3-1-11,1 1 6,0-2-11,0 2-6,-1-1-6,-4 1 1,-2 1-7,-4 1-21,-5-1-18,-4 2-77,-3-1-119,-4 1-89,-1 1-600,-2 0 292,-1 3-252,0 1-482,-2 3-1080,-2 1-1177,-1 2-4879,0-1 8514,1-2 0,2-4 0,2-1 0</inkml:trace>
  <inkml:trace contextRef="#ctx0" brushRef="#br0" timeOffset="562">21459 407 22806,'29'6'593,"-6"1"-374,-18 4-1,0 2-22,1 1-11,0 2-17,0 2-28,1 2-17,-2 2 17,0 0-5,-1 3-1,-1-1 6,-2 2-17,-1-2-10,0 1-7,0-2 34,-3-1-39,-1 0 0,-2-2 5,-1-2-44,1-1 39,-3-1 5,0-2-5,-2-1-6,-1-1-11,-1 0-11,-2-2-23,-1 0-5,-1-3 0,2 0 5,0-3-5,2 1 45,2-3-51,1-1 0,0 0-17,1-1-44,0-1 22,-1-2-17,-1-2-39,-1-3-22,0 0-57,1-3-44,-2 0-62,2-3-55,-1 0-113,1-1-113,3-1-71,1 0-174,2 1-230,2 0-482,1 2-1036,2-1-1193,2 2-4693,1 1 8401,0 3 0,0 3 0,-1 3 0</inkml:trace>
  <inkml:trace contextRef="#ctx0" brushRef="#br0" timeOffset="1140">21569 144 22935,'-6'-33'218,"2"6"-218,1 27 6,0 2 10,-1 1-16,-1 1 0,0 2 0,1 0 23,1 1-12,2-1 11,0 0 6,1-1 6,0-1 61,0-2 79,1 0 78,1-1 45,1 0-23,4-1-67,1 0-72,3-2-29,3 0-39,1-3-11,1-1 17,1-1-23,-2-2 40,-2 1 16,-2 0 18,-2 1-6,-4-1-12,-3 2-33,-1 0-45,-2 2-22,-3 1-40,-2 2-11,-4 0-5,-3 3-34,-1 2-102,-2 5-144,0 2-196,-1 4-281,2 0-386,0 2-1070,3 1-1517,0-1-4925,2 0 8705,2-4 0,5-6 0,1-4 0</inkml:trace>
  <inkml:trace contextRef="#ctx0" brushRef="#br0" timeOffset="65016">20627 5443 25528,'84'1'263,"-13"0"-224,-56-2-16,1 0-18,0 1 1,-1-1-28,0 1-40,1-1-56,-2 1-89,1 0-146,0 0-218,-1 0-286,0 1-493,-2 0-958,-1 1-1472,-2 1-4891,-2 0 8671,-3 0 0,-2-2 0,-1 1 0</inkml:trace>
  <inkml:trace contextRef="#ctx0" brushRef="#br0" timeOffset="65312">20693 5662 13586,'-4'-6'4862,"1"1"-4027,3 5 5298,0 0-5915,46 9-66,-24-6-35,39 6-66,-34-9-29,0 0-11,-1 0-28,0 0-44,-3-1-74,-1 1-150,-4 0-259,-1 0-414,-4 0-997,-2 0-2234,-4 0-4997,-2 0 9186,-3 0 0,-1 0 0,-1 0 0</inkml:trace>
  <inkml:trace contextRef="#ctx0" brushRef="#br0" timeOffset="66022">21985 5290 26290,'-5'-23'78,"-1"5"-67,1 20 12,-3 1-1,-3 4-11,-1 1-5,-3 2 5,-1 1 0,-1 2 0,-1 1 1,0 1 4,0 0-10,-1 4 0,0-1 5,2 2 0,-1 1 11,1 0-10,2 1-1,1-1-11,2-1 0,3-2 17,2 0 5,2-2 6,2 0 0,1-2 0,2 1-11,0-2 5,1 0 1,4-1-7,2-2 52,4 0-1,2-2 11,3-1 23,4 0-34,2-2-22,3-1 0,1-3 5,2 0-27,1-1 21,2-2-16,0-1-5,1-3-1,0-1 6,0-1 6,0-1-1,-2 0 12,1-1-6,-2-1 1,-1-2 27,-1 1 11,-3-1-5,-2 0 17,-4 0-6,-2 1-23,-4-1 1,-3 0-17,-2 0-6,-2-1 0,-1 0 6,-2 0-12,-1-1-16,-1-1 0,0-2-23,-2-1 18,-2 1-7,-3-3-16,-2 1 5,-3 0-27,-2-1-6,-1 4-40,-3 0-10,-2 4-29,-1 3-22,-2 4 0,-1 3-34,-2 3-44,0 4-84,0 3-118,1 4-230,2 1-252,2 2-537,1 1-1385,1 1-5644,4-2 8468,3-2 0,7-5 0,2-3 0</inkml:trace>
  <inkml:trace contextRef="#ctx0" brushRef="#br0" timeOffset="-768">19817 779 23427,'23'-15'493,"-2"3"-314,-6 9-11,1 1 0,4-1-33,1 1-29,3-1-27,1 0-12,2-1-45,1 1-5,-1 0-11,0 1-29,-1 0 12,-1 0-51,0 1-50,-4 0-112,-2 0-89,-3 1-135,-2 0-185,-4 0-196,0 0-359,-2 0-654,-2 0-707,-2 0-610,-1 1-3724,-1 0 6883,-1 0 0,0 0 0,-1 0 0</inkml:trace>
  <inkml:trace contextRef="#ctx0" brushRef="#br0" timeOffset="-1505">19795 363 22699,'27'-14'661,"-1"3"-465,-9 7-17,2 0-39,2 0-16,1-1-29,1 0-17,3-1-11,0 1-22,3-2-11,1 1-12,1 0-11,-1 1-5,0 0-12,-1 1-5,-3 1-6,-1 0 17,-4 2-11,-2 0-11,-3 1-17,-4-1-51,-2 1-78,-3 0-151,-3 0-146,-2 0-106,-1 0-729,-1 0 600,0 1-112,0 2-404,-2 1-688,-2 1-852,0 1-487,-2 1-1725,2-1 4968,0-1 0,2-2 0,1-2 0</inkml:trace>
  <inkml:trace contextRef="#ctx0" brushRef="#br0" timeOffset="-1152">20036 253 11116,'-10'-4'5573,"3"1"-4195,7 3 3114,0 0-4559,-3-16 22,2 13 68,-2-10 38,3 18 46,1 3 16,0 1 17,-1 2-17,0 1-16,0 2-23,0 0-6,0 2-11,0 0-11,0-1 17,0 1-23,0 0-16,1 0 0,-1-1-18,2 0 1,-2-1-11,1 0 5,0-2-11,1 0 0,-1-1-11,2 0-40,-1-2-89,0 0-95,0 0-146,1 0-151,-2-2-191,1 1-402,-1-1-870,0-1-1046,0 0-2291,-1 1 980,0 0 4352,0-2 0,0-3 0,0 0 0</inkml:trace>
  <inkml:trace contextRef="#ctx0" brushRef="#br0" timeOffset="64593">20014 5246 25690,'-18'11'118,"0"3"-73,5 7 5,0 2 23,1 1 5,1 1-5,-1 1-6,1 1-5,0 0-12,-1 2-16,1 0 0,0 2-18,1-1-4,1 1-24,1-2 7,1 0-6,2-3-1,1-1 12,1-2 6,2-2 16,0-3-5,1-1 11,0-3 0,1-1 6,2-2 27,2-3 63,2-2-18,0-1 6,3-2-6,1-2-55,1 0 10,3-1-21,0-3-12,2-1-12,1-3-4,0-1-7,0-2 1,1-1 22,-1-1-11,-1 0-6,-2 0 0,-2-1 0,-1 0 12,-2 1-7,-1 0 7,-3 1-23,-1 1 0,-3 0-6,-1 1-11,-1 1 1,-2 0-24,-3 1-10,-4 1-6,-3 2 6,-4 1 27,-4 1 12,-3 2-6,-1 2 23,-1 2-12,-1 3-16,3 1 5,0 1-28,2 1 17,3 0 0,3 0-11,2 0 0,5 0-28,1 0-23,4-1-56,2 1-22,1-1-123,3 0-134,2 0-242,3-1-498,3 1-1166,1-2-2575,2 1-4229,-1-3 9135,-2 0 0,-5-3 0,-2-1 0</inkml:trace>
  <inkml:trace contextRef="#ctx0" brushRef="#br0" timeOffset="-1946">19072 275 21366,'42'-47'392,"-7"8"-308,-22 34-28,-1 0-23,0 2-16,-1-1-17,-1 3 6,0-1-23,0 2-5,-1 0-23,0 0-17,1 0-11,-2 2-5,-1 2-6,0 2 0,-2 2 11,-2 2 17,-1 0 23,-2 3 10,-1 2 29,-4 1-1,-3 2 18,-4 3 33,-4 1-39,-2 0-1,-2 0 7,-1 0-29,0-3 23,2-1 5,1-2-22,2-2-22,3-3-17,3 0-23,3-4-11,4 0 29,1-2-1,1 0 39,2-1 45,3 0 23,2-1 5,3 0-5,1-1-23,2 1-17,1-1-5,1 1-11,0 1-1,1 0-16,-1 1 22,1 2-5,-1 0-6,-1 2 28,0 0-28,-1 1 0,-2 0 6,0 2-12,-2 0 23,-1 1 28,-1 1 16,-1-1 40,-1 1 56,-3-2 45,0 0 67,-1-1 45,0-1 55,-2-1 18,-1-1-18,-4-1-44,-1-1-84,-2 1-73,-3-2-34,-1 2-39,-4-2-22,-1 0-22,-1-1-1,1 0-44,0-1 22,2 0-17,1-1-11,2-1-23,2 0-38,1-1-62,3 1-118,2-1-1019,2 0-298,2 0-715,2 0-3732,0 0 1025,3 0 2225,0 0 2755,1 0 0,-1 0 0,-2 0 0</inkml:trace>
  <inkml:trace contextRef="#ctx0" brushRef="#br0" timeOffset="-5606">17255 407 21377,'5'-40'-375,"-3"9"252,-10 31 55,-3 2 24,-1 1 21,-3 3 12,1 0 0,0 1 5,0 1 12,1 0-29,0 1 7,1 0-7,0 1 1,0-1 11,2 2-6,1-1-17,2 2-10,2-1-12,2 1 5,1-1 18,1 1 10,1 0 18,3 1 21,0-2 18,5 1 11,2 0-12,1 0 1,1 0-17,2 1 5,0 1 1,1 0-1,-1 2-5,-1-2-12,-1 1 23,-2-2 0,-2 0 56,-1-1 67,-4 0 96,0-2 122,-3 0 51,-4 0 7,-1-2-63,-5 1-118,-3-1-78,-1-1-50,-4 1-57,-2-1-21,-1-1-29,-1 1-39,0-2-45,2 0-106,0-1-163,3-1-285,1 1-505,4-1-979,1 0-1059,2-1-281,3 0-3091,2-1 6542,1 0 0,2-1 0,0 1 0</inkml:trace>
  <inkml:trace contextRef="#ctx0" brushRef="#br0" timeOffset="-5329">17584 451 23187,'68'-21'-728,"-10"5"223,-42 16-184,0 1-196,0 1-442,0 0-740,1 1-801,0 2-117,1-1-2409,-3 0 5394,-2 1 0,-6-3 0,-3-1 0</inkml:trace>
  <inkml:trace contextRef="#ctx0" brushRef="#br0" timeOffset="-5160">17562 713 14454,'-9'-2'1955,"2"0"-997,7 2 464,0 0-1422,75-3-375,-41 1-1047,58-2-1607,-61 3-4745,-5 1 7774,-5 0 0,-11 0 0,-4 0 0</inkml:trace>
  <inkml:trace contextRef="#ctx0" brushRef="#br0" timeOffset="-2706">18328 472 22363,'33'-4'163,"-2"0"-146,-18 4-17,2-2-17,2 2-28,0 0-39,0 0-73,1 0-124,-1 0-178,0 0-258,-2 0-464,2 0-718,-2 1-818,0 1-363,-2 0-3087,-2 1 6167,-2-1 0,-5 0 0,-1-2 0</inkml:trace>
  <inkml:trace contextRef="#ctx0" brushRef="#br0" timeOffset="-6338">16095 78 18599,'-10'99'885,"3"-12"-683,7-52-45,2 0-45,1 2 11,3-2 0,1 0-11,1-2 0,0-2 0,1 0-11,-1-5 5,1 0 17,0-4-11,-1-1 0,0-4 0,-1-4 0,-1-4 56,-1-2 118,-3-4 90,1-1 106,-3 0 1298,1-2-1729,-1-4-34,-2-1 27,0-5-38,-2-2-12,0-1 6,-1-1-50,0 0 5,-1-1-39,-1 1-50,0 1-40,-3 0-44,-2 3-23,-1 1-5,-1 3 38,-1 2 46,-1 2 67,-1 3 39,0 3 45,0 2 11,0 4 28,-1 2 16,1 3-4,1 1 27,0 1 0,2 3 0,2-2-11,2 1-5,2-4-18,3 0 1,2-2 39,2 0 11,3-1 28,3-2 22,5 0-16,5 0-23,4-3-56,4-1-101,6-2-212,4-3-297,5 1-539,2-2-1130,1 0-1451,-1 0-6140,-6 0 9297,-6-1 0,-14 1 0,-7-1 0</inkml:trace>
  <inkml:trace contextRef="#ctx0" brushRef="#br0" timeOffset="-7166">15263 560 20352,'-5'-41'258,"1"8"-197,-2 31-21,-2 1 10,0 0-5,-3 1-6,-1 0-5,-3 2-1,-1 3 12,-3 1-6,-2 3 12,0 2-1,-3 1-11,2 4-16,1 2 10,0 1-22,4 2 6,2 0-17,3 0-5,4-1 10,1 0-5,4-3 23,1-1-1,1-2 17,1-2 12,2-2 33,1 0 39,3-3 56,2 0 62,-1-3 40,1 0 15,2-3-44,0 0-50,2-1-68,0-2-33,1-2-17,2-2-17,0-2-11,-1-1-28,-1-2-11,0-1-11,-2 0-23,-1-1-5,-1 0-29,-2 0-22,0 1-16,-1 0-6,-1 2 11,0 0 0,-2 3-73,-1 1-190,-2 4-287,1 0-760,-1 2 806,0 2 129,1 2-136,-1 5-250,1 2-376,0 3-353,1 2-308,1 0-73,1 2 353,2-2-1165,2 0 1535,-1-2 1232,1-3 0,-4-5 0,-2-4 0</inkml:trace>
  <inkml:trace contextRef="#ctx0" brushRef="#br0" timeOffset="-6828">15350 779 13491,'6'7'4016,"-1"-1"-3899,-5-6 1755,0 0-1604,0 11 12,0-7 45,0 8 78,0-11 1799,0-1-1760,1 0-139,0-1-147,2-2-111,0-2-11,1-2-17,2-2-6,-1-1 6,1-1-17,1-2 5,1-1 1,-1-1-6,2 0 0,0-3-28,2 1-6,0-2-16,4 0-1,0 1 1,1 3 0,1 1 16,-1 4-16,-2 2-12,0 3-11,-3 2-28,-1 1 6,-1 2 6,0 1 10,-1 2 18,0 3 33,-1 2-23,0 1-5,-2 2-17,0 1-50,-1 2-39,-1 0-62,-1 1-68,1-1-111,-2 1-118,0-2-213,-1 0-386,1-1-717,0-2-913,0 1-964,1-2-1562,1 0 5276,-1-3 0,-1-3 0,0-1 0</inkml:trace>
  <inkml:trace contextRef="#ctx0" brushRef="#br0" timeOffset="-8480">13795 275 22391,'50'-38'157,"0"-1"0,-4 4 0,-6 9-62,-12 21-17,-1 3-27,0 1-29,-1 1-16,-3 1-17,-2 2-12,-3 3 1,-3 3 39,-3 2 11,-3 4 33,-4 0 34,-2 6 6,-5 1-6,-4 5-22,-7 3-22,-5 3-29,-4 2-362,-5 2 362,-3 1-10,-1 2-1,-2-1 6,0 0 5,1-1 0,2-1 6,4-4-11,2-4 0,6-5 0,3-3-6,4-4 11,4-1 1,2-4 33,3-2 61,0-2 447,4-1-289,2-2 27,3-2-16,6 0-57,4-2-77,6-1-57,4-3-16,5-2-46,2-2 12,3-3 0,2 0-17,1-1 11,0 1-16,-2-1-1,-2 2-22,-4 0 11,-5 2-22,-6 1-34,-5 1-84,-6 1-173,-4 2-387,-4 1-247,0 0-256,-2 1-545,-2 1-1232,-3 3-4626,0 0 7595,-2 3 0,4-4 0,0-1 0</inkml:trace>
  <inkml:trace contextRef="#ctx0" brushRef="#br0" timeOffset="-9280">12898 451 16180,'2'11'3243,"-1"-1"-2930,-1-10-559,0 0-342,68-14-1101,-41 11 3,53-10-627,-57 13 14,-1 0-3319,-1 0 5618,-4 1 0,-8 0 0,-4-1 0</inkml:trace>
  <inkml:trace contextRef="#ctx0" brushRef="#br0" timeOffset="-9064">12941 713 21646,'49'-28'5,"-1"-1"1,35-17-140,-56 38-219,-2 3-409,-2 2-834,-3 1-1081,-1 2-337,-2 0-4368,-3 2 7382,-3 0 0,-6-1 0,-1 1 0</inkml:trace>
  <inkml:trace contextRef="#ctx0" brushRef="#br0" timeOffset="-38418">4665 1020 19143,'37'-4'789,"-6"1"-604,-27 3-17,0 0-28,-1 0-11,0 1-12,0 0-21,0 1 10,0 2 0,0 0-5,-1 1 0,1 2 0,0 0-17,0 2-6,0 1-11,0-1 6,0 3-6,1-1 17,-1 1 17,2 0-11,-1 0 27,1 1-15,1-1-7,1 0 12,-1 0-18,1 0 6,-1 0 1,1 0-7,-2 1-5,1-1 6,0 1-6,-1 0-11,0 0 5,-1 1-16,0-1 5,1 1 0,-1-1-5,0 1-1,0-1 1,0 2 5,0-1 6,-1 0 0,0 1-6,1 1-11,-2 0-23,0 2 7,1 1-7,-1 2 6,0 1 23,-1 0-28,0 2 16,-1 0-16,1 0 5,-1 0 0,0-1 0,1 0 0,0-2-16,0 0 16,-1-1-5,2-2 10,-1 0-10,0 1 5,1-1-5,0 1-17,0-1 16,0 1-10,1 0 5,-2 0-6,1 2 23,-1 0-6,0 2 0,-1 0 17,1 1-33,-1 1 16,0 2 0,0 1-5,0 2 16,0 0-28,-1 0 1,0 0-1,-1 0 6,1-1-5,1 1 5,-1-1-6,1 0 12,0-1-1,0 0 6,0-4 12,0-3-34,1-2 28,0-3 0,0-2-6,1 0 28,-1-2-22,0 1 11,0-2-22,-1 2-1,2 0-5,-2 1 0,1 0 6,-1 1-6,1 1 5,-1 2-5,1 2 6,-1 2 5,0 1-5,0 1 11,1 1-1,-1 1-4,1-1-7,0 0-10,1 0-1,0 0-5,0 0 5,1 0 12,0-1-6,-1 0 0,1 0 0,0-1 0,-1-1 0,1-1 17,-2 0-12,1 2 12,-2-1 17,1 1-12,-1 2-11,-1 0-5,0 4-17,-2 1-6,-1 3 11,-1 2-11,0 0 23,-1 3-28,0-1 10,0 0-10,-1 1 5,1 0 6,1 0 0,0 1 0,0 0-1,2 1-10,0-2 11,1 0 0,1-2-17,0-2 5,1-1 6,0-3 12,0-2 10,0-3 18,0-1-18,2-3-5,-1-1 12,1-1 16,0-1-17,0-1-6,-1 2-10,1-1-29,-1 2 17,1 0 1,-2 0-7,2 0 1,-1 0-1,0 1 1,1 0 0,0-2 10,0 2-4,1-2 4,-1 1 7,1-1-6,-1 0-6,1 0 6,-1 0-23,1 0 6,-1 0 11,-2 1 12,1 1-7,-1 0 1,0 0 6,0-1-12,0 0 17,0-1 22,-1-1-27,1 1-1,-2 0-11,1 1-28,-1 0 17,2 0-11,-1 0 22,0 0-5,1 0 5,0 0 0,0 2-5,0-2-12,0 1 12,0 0 5,0 0 0,0 0 6,2 0-11,0-1-1,1 0 7,-1-1-12,1 1 11,-2-1 0,1 2-11,-1-1 11,0 1-5,0 1 5,0-1-5,-1 2-1,1-1 12,-1-1-6,1 0 17,-1-2 0,1 0-28,-1-1 11,0 1-11,0 0 0,0 0 12,0 1-1,0-1-11,0 1-6,0 0 12,0-1-6,0 0-6,0-1 12,0 0-6,0 1 5,0-2 18,0 1-18,0-1-5,-2 0 17,2-1-6,-2 1 6,1-1-11,1 1 5,0-2-17,0 2 6,0-1 34,0 1-34,0-1 17,0 1-12,0 0-5,0 0 0,0-1 17,0 1 6,0 1-12,0 0 6,1 0-6,-1 1 11,0-2-11,0 1 1,0-2-12,0 0-6,0-1 23,0 0-12,0-2 1,0 1-6,0-3-17,0 1 17,0 0-5,0 0 10,0 0-38,0 1 5,0 1-62,1 0-78,0 1-62,1 1-145,-2 1-134,0 1-180,0 0-342,0 2-582,-1-1-1624,-1 0-6207,-2-3 9444,1-1 0,0-8 0,2-2 0</inkml:trace>
  <inkml:trace contextRef="#ctx0" brushRef="#br0" timeOffset="-34644">1 3998 18285,'20'-22'942,"-2"4"-724,-4 12-33,-1 0-17,3 0-17,0-1-11,2 1 0,1 0 11,1 1 17,2 0 0,1 1 0,1 0-5,1 1-29,0 0 0,2 1 1,0 1-1,2-1 12,2 0-12,2-2-5,2 1-23,0 0-10,0 0-6,0 0 11,0 1 0,-2-1-1,0 1-4,0 0-29,0 2-6,0-2-16,0 2-6,1-1 1,0 0 16,0 0-17,-1 0 17,-1 0-6,1-1-5,-1 1-6,0-2 6,-1 1 5,1 0 12,0 1 16,-1-1 1,1 2-6,0 0 5,-1 0-5,1 0 0,0 2-12,2-1-5,-1 2-11,2-1 5,-2 1 12,0-1-23,0 0 12,-1-1-7,1 1-10,1-2 11,0 1-17,2-1-23,0 0 12,1 0 0,0 0-6,-2 0 6,1 0-6,-2-1 0,1 1 1,-2-2-1,1-1 17,-1 1-17,0 0 11,-1 1 1,-1 0-6,0-1 16,1 2-10,0 0 5,1 0 0,1 0 16,1 0-16,1 0 6,0 0 0,1 0-18,0 0 7,1 0-12,0 0 0,0 0-11,0 0 6,-2 0-17,1 0-6,-1 0 6,-2 1 16,0 0-5,0 0 0,-2-1 6,1 0 5,1 0 0,-1 0 0,2 0 1,0-2-12,1 1 11,1-1 0,0-1-17,3 1 12,-2-1-12,2 1-10,-1 1 16,0 1 0,0 0 11,0 0-11,1 0 11,1 0-17,1 0-234,2 0 251,0 0-5,1 0 5,0 0-11,0 0 6,0 0-12,1 0 6,0 0 11,0 0-22,0-1 17,0 0-1,2 0-16,-1-1 22,1 0 0,0-2-11,1 1 17,-2-1 6,1 0-23,-1 1 0,0-1-12,-1 1-4,0 1 10,-2-2 12,1 1-1,-2-1-10,1 1-1,0-1-5,0 1 11,0-1 0,1 0-6,0-1 23,2 1-11,-1-1 10,0 0-4,-1 1-12,0-1-6,-1 1-16,0-2 16,1 2 12,-2-2 5,2 2 28,-2-2-28,1 2-5,0-1 5,-1 1 6,0-1-12,0 2 1,-1-1 0,1 1-12,-2 1 0,0 0 6,1 1-5,1-1-18,0 1 23,1-1 0,-1 1-5,0-1-1,-1 0 12,-2 1-1,1-3 7,-2 2 27,1-1-17,-1 0 1,-1 0-12,1 0-11,-1 1 0,0-1 0,0 2-6,1-2 6,-1 1-11,2 0 11,-1 1 0,0 0 11,0 1-5,1-1-6,-1 1 28,2 0-6,-1 0-16,0 0-6,-2 0 0,-1 0-17,-2 0 34,0 0 5,-1 0-11,0 0 241,-1 0-241,0-1-5,0 0-1,0 1 29,-1-1-12,1 1-10,0 0 10,1 0-11,-1 0-5,2 0-6,-1 0 5,0 0 2,-1 1-7,-1 1 5,0 0-10,0 1-7,1-1 6,1 1 6,0 1 0,0-1 34,-2 2-28,1 0-6,-3 0 11,0 0-16,-1-1 10,0 1 12,0-1-11,-1 0-18,1-2 18,0 1-6,0-1 0,-1 0-11,2-2 22,-1 0 0,0 0 0,0 0 45,0 0-50,1 0 5,0 0 0,1 0-22,0 0 22,-1 0 1,0-1-7,0-1 6,0 1-11,0-1 0,1 0 0,0 0 0,0 0 12,0 0-7,2 0 6,-2 1 6,1 0-11,-2-1-1,-1 1 1,-1 0-6,-1 0 0,1 1 0,-3-1-6,2 0-16,-4 0 22,2 0 0,-2 0-6,1 0 18,-2 0-1,1 0-11,-2 0 5,1 1 12,0-1-6,0 1 12,1 0-1,-1-2 6,1 2-22,-1-1-1,1 0-16,-1 0-17,-1-1 28,1 1-5,-4 1 10,-1 0 1,-1 0-6,-4 0-6,0 0 1,-2 0 10,-2 0-10,-2 0 10,-2 0 1,-2 0-17,0 0 274,-2 0-224,-2 0-28,1 0-44,-1 0-18,2 0 1,0-1-23,-2 0-11,2-2 11,-2 1 0,0-2 1,-1 0 4,0 0 35,-1-1-7,0 0 34,0-1 12,-1 0-23,1 0 0,-1-2-27,0 0-7,0 1-5,-1-3 0,0 2 6,-1-3-12,0 2 23,-1-2 11,-1 0 0,0-1 34,-1 0-1,0 0 1,0 1 22,0-1-11,0 1-12,1 0 12,0 0-11,0 0 10,0-1 1,0 1-6,0 0-11,-1 0-11,0 1 17,-1 1 5,1 0 17,0 2 17,0 0-12,0 2-5,1-1 0,1 2 0,0-1 17,1 1 6,1 1-7,1 0 2,1 0-13,1 0-10,1 1-12,-1 0-22,3 1-371,-1 1 377,2 3-6,2 1 16,1 5 1,2-1-17,2 0 22,2 1-11,4 1 0,1 0-11,3 0-1,2 0 18,2 1-6,2 0-6,1 0 6,2-1 6,0 1-12,0-1 18,0 0-12,-2 0 0,1 1-12,-1-1 1,-1 0 11,-1 0-5,-1 0 5,-1 0 5,-3 0-5,-2-1 0,-2-1 0,-3 0 6,-1-2-6,-2 1 5,-1-2 1,-1 0 0,-1-1-12,-1 0 0,-2-1-10,0-1-7,-1 0 12,0 0 5,-1-1 1,1 1 5,-1-1 11,0 1 0,-1 0 0,-2 2 12,-2-1-6,-3 3 5,-2 0 6,-3 2 6,-3 2-1,-2 2 1,-2 2-6,-2 0 11,0 3 0,0 1-5,1 1 11,2 0-28,0 1 5,2 0-10,1-1-12,1-1 11,2 0-34,0-3 1,1 0-28,0-4-46,0-1-100,1-3-258,0-2-375,-1-2-531,0-1-959,-2-2-1832,-3-2-4547,2 0 8698,0-2 0,8 2 0,2 1 0</inkml:trace>
  <inkml:trace contextRef="#ctx0" brushRef="#br0" timeOffset="-31142">11803 3516 16600,'-11'-21'996,"0"4"-721,6 17-12,-1 0 0,-2 0 6,0 2 6,-2 0 0,-2 4-7,0 1-10,-1 1-28,0 2-1,0 2-10,-1 0-12,0 1 22,0 2 40,0 0 22,0 2-291,1-1 0,1 1-526,1 0-51,-2 3-61,0 2-34,-1 3 789,-2 3 29,3-1-28,1 0-23,2-2-11,3-2-28,1-1-6,2 0-16,2-2 5,2 0 11,2 0-5,3 0 6,3 0-18,3 1-27,2 0-6,1 1-34,0-1-39,1 2-39,-1-1-100,-1-1-186,-2-1-308,-1 0-470,-4-2-578,-2-1 1754,-3-1 0,-2-4 0,0-1 0,-4-4-7488,0-2 7488,0-3 0,2-1 0,3-1 0</inkml:trace>
  <inkml:trace contextRef="#ctx0" brushRef="#br0" timeOffset="-30452">11890 3932 17008,'-4'-34'1473,"2"6"-1063,3 23-35,1 2-33,0-1-51,-1 1-45,0 1-83,0 1-85,-1 0-140,-2 1 6,-1 0 17,-2 1 22,-2 1 17,-1 1 17,-2 3-11,-1 1 5,0 0-17,1-1-5,1 1 0,1-2-17,2 0 11,2-1-16,0 0-1,2 1-16,1-1 5,0 0-6,1 0 23,1 0 17,2 0 34,2-1-7,5 1 12,4-1-11,5-1-28,4-1 0,3 0 0,3 1-6,1 0 17,-3 2 0,0 0-11,-4 2 11,-1-1 0,-3 2 0,-2 0-17,-3 0 11,-3 0 6,-3-1 28,-3 0 67,-2-1 107,-2 0 106,-1-1 73,-1 0 22,-2 1-50,-4-1-57,-2 1-65,-3 0-41,-1 1-44,-3-1-34,1 1-23,-2 0-21,2 0-18,1 1-28,1-1-16,1 0-6,1 0 0,1 0-17,-1 0-11,2-1-67,0 0-112,1 1-146,1 0-236,1 1-296,1-1-453,0 2-785,0 1-986,0 1-4793,0-2 7902,2 1 0,1-5 0,0-2 0</inkml:trace>
  <inkml:trace contextRef="#ctx0" brushRef="#br0" timeOffset="-30082">12219 3494 20716,'88'34'269,"-13"-2"-174,-60-12 17,0 3-17,0-1-22,1 1-6,0 1-16,-1 1-23,0 1-6,-2 1-5,0 1-11,-2-1-1,-2 1 12,-2-1 0,-2 2 22,-2 0 6,-1 2-12,-5 0-21,-1 1-12,-5-1-45,-2 0-56,-2-2-129,-1-3-279,0-2-370,0-2-729,0-1-1602,-1-2-4866,2-3 8076,1-3 0,6-5 0,2-5 0</inkml:trace>
  <inkml:trace contextRef="#ctx0" brushRef="#br0" timeOffset="-33362">10292 3801 22027,'9'-34'-202,"-2"7"129,-7 27 56,1 4 40,0 1 16,2 5 17,-1 1 28,1 5 11,-1 2 12,1 3-11,-1 2-18,0 2-16,1 2-6,-2 2 0,1 1 0,0 0 16,-1 1-21,0-1-6,0 0 5,-1-1-11,0-2-5,0-1-1,0-3 1,0-1-17,-1-4 11,0 0-6,0-4 1,-1-1-12,1-3-11,-1-2 0,1-3-6,-1 0-22,0-2-50,1-1-73,0 0-85,0 0-116,-1-1-120,2 0-172,-2 0-179,2-1-218,-1 0-248,0 0-570,0 0-869,-1 0-4660,0 0 7388,1-1 0,-1 1 0,2-1 0</inkml:trace>
  <inkml:trace contextRef="#ctx0" brushRef="#br0" timeOffset="-32784">10204 3844 12433,'-5'-9'3651,"1"1"-2727,4 8 4588,0 0-5299,21-63-6,-8 43 0,17-49-11,-13 60-11,2-1-34,1 1-27,1-1-63,1 2-10,0 0-23,1 2-17,-1 2 11,0 1-22,-1 3-11,2-1 11,-1 3-6,-1 2 1,0 4 5,-2 2-17,-1 2 0,-2 1 23,-1 1-6,-4 2 22,-2 0 1,-2 1 27,-4-1 12,-1 1 33,-2-1 28,-3 1-17,-3 1 1,-5-1-34,-4 1-29,-3 1-10,-3-1-6,-1-1 6,0-1-12,0-2 17,2-1-16,0-2 5,2-1 5,1-1 1,2-2 16,1-1-11,3-2 17,3-2 6,1 0 11,4-2-23,1 1-27,1-1-264,1 0 168,0 2 34,0-1 28,1 4-1,2 0-10,0 2 33,2 1 6,1 1 17,2 2 10,0-1 1,2 2-6,1 1 12,2 1 5,1 0-11,2 0-1,1 1-21,1-1-12,1 0-11,0 1-6,1 0-5,-2-1-6,0 0-11,-1-2-28,-2-1-44,-2 0-68,-3-2-112,-3 0-140,-1-2-124,-2-1-156,-1-1-174,-1 0-285,0-1-611,-1 0-1630,0-2-4917,0 1 8317,-1-1 0,0-2 0,1 1 0</inkml:trace>
  <inkml:trace contextRef="#ctx0" brushRef="#br0" timeOffset="-32268">10752 4195 21775,'85'3'471,"-14"-2"-286,-56-5 27,0 0-16,-2-1 12,1-1-12,-2-1-12,0 0-10,-1-2-17,1 1-40,-1-2-16,-1 1-6,-2-2 1,-1 1-7,-1-1 6,-1 1 12,-2-1-23,0 1-6,-2 0-11,0 0-11,-1 1-16,0 1-7,0 1-10,0-1-23,-1 2-6,-1 0-39,-2 1-16,-1 2-1,-2-1-11,-1 2 12,0 0 16,-3 2 0,0 0 11,-1 0 12,-1 1 16,0 2-10,0 1 10,-1 3 12,0-1 16,0 3 12,0-1 22,1 4-6,0-1 0,1 3-5,2-1 0,2 2-17,1 0 17,3 1-6,2 0-5,1 0 38,3 0 35,2 0 50,4-1 39,4 0 0,6-1-33,3-2-51,5 0-56,4-3-79,4-1-111,1 0-157,1-1-214,-2 0-380,0-1-498,-3 2-1115,-4-1-4033,-3 1-1350,-6-2 7881,-5-1 0,-7-2 0,-3-1 0</inkml:trace>
  <inkml:trace contextRef="#ctx0" brushRef="#br0" timeOffset="-28136">3044 691 19479,'-10'-32'683,"2"6"-537,7 24-46,0 0-32,1 2 1455,-1 0-1479,1 3 41,0 2 16,0 5-11,0 3-12,0 2-28,0 3-10,0 1 16,0 2-34,0 0 6,0 1-6,0 0-22,0-1 23,0 2-12,0-1 11,1-1 1,0 0-6,1-1-6,0-1 0,0 0-5,0-2-6,0-1 0,0-1-12,0-1 7,0-2-40,1-1-33,-1-2-68,1-2-106,0 0-102,0-3-116,-1 0-168,0-1-292,0-1-543,0-1-560,0 0-796,-1-1-291,0 0-1495,-1 0 4615,1 0 0,0 0 0</inkml:trace>
  <inkml:trace contextRef="#ctx0" brushRef="#br0" timeOffset="-27554">3176 976 9526,'10'5'3310,"-1"-2"-2308,-9-3 3283,0 0-4190,17 58 17,-12-42 78,12 43 170,-16-57 200,-1-1 2123,1-1-2482,-1-3-150,0 0-23,0-5-12,0 1-10,0-3-6,0-1-6,1-1-5,-1-2-11,2 0-1,1-1-5,2-2-16,1 0-18,1-1 0,2 0-11,0 0 6,0 1 5,1 2 17,-1 2 23,-1 3 11,-2 3-1,0 2-38,-3 3-23,0 0 0,-2 2 23,1 1 33,0 2 23,1 1 16,2 4 6,-1 1 6,1 3 5,0 1-11,0 0-11,-1 1 0,1-2-6,-1 1-6,1-2 7,-2-1 4,1-3 1,-1 0 6,1-2 10,-1-2 12,-1 0 39,-1-3 68,1 1 100,-2-1 78,1 0-22,0 0-67,0-1-112,1-2-95,1-1-29,2-2-33,0-3 17,0 1-23,1-1-16,0 0 0,1 0-23,1 0-6,0 1 7,1 0-12,0 2-17,0 1-22,-1 2-6,-1 2-6,-1 0 40,-2 1 39,-1 3 39,0 1 17,-1 4 17,1 1-6,-1 4-11,0 0 0,0 2-33,0 1-90,1 1-141,0 0-196,0 0-346,-1 1-594,1-1-947,-3 1-935,2-1-4655,-2-2 7937,0-2 0,0-6 0,0-4 0</inkml:trace>
  <inkml:trace contextRef="#ctx0" brushRef="#br0" timeOffset="-27192">3898 407 20615,'-38'54'205,"-1"1"1,3-4-1,9-6-20,18-10-22,2 2-23,-1 1 11,2-1-17,0 1 7,0-1-1,1 1-45,0-1-28,-1-1-33,2 0-17,0-3-12,3-3 1,0-4 0,1-4-12,2-4 12,1-3 10,3-2-10,0-3-28,1-2-12,1-1-84,0-2-162,1-1-241,1 0-549,0-1-896,1-1-1333,1-1-4542,-1 1 7841,-1-2 0,-5 0 0,-1 0 0</inkml:trace>
  <inkml:trace contextRef="#ctx0" brushRef="#br0" timeOffset="-26812">4249 757 21702,'-83'15'101,"13"0"-90,54-3-17,2 1 6,2-3-17,3 0-5,2-3 5,3 1-11,2-1 23,2-2 5,0 2 22,2 0 0,2 1 12,3-1 0,1 1-6,1 0 5,1 0-10,0 1-1,1-1-5,-1 0 0,-1 1-6,1-1 6,-2 1-6,0 0 11,-1 0 1,0 0 5,-2 1 28,-2 0 12,-1-1 49,-1 1 6,-1-2-11,-3 0-5,0 0-57,-6 1-55,-1 1-79,-3 1-135,-1 0-207,-1 0-375,0 0-907,0 0-1294,1-1-2930,1-1 1132,2-1 4800,4-3 0,2-2 0,3-2 0</inkml:trace>
  <inkml:trace contextRef="#ctx0" brushRef="#br0" timeOffset="-26434">4161 407 21959,'20'0'164,"0"4"-69,-1 17 22,2 3 1,0 2 11,1 3-17,0 1-17,2 3 0,-1 3-220,0 1 209,-2 2 16,-2-1-16,-1 1-11,-4-1 28,-2 0 17,-4 0 22,-3 1 22,-3-1-16,-3 2-29,-5-1-33,-4 2-39,-5-1-17,-4 1-39,-3 0-56,-2 0-45,-1-2-96,-1-2-100,1-4-240,2-2-360,2-6-974,4-2-1669,4-4-5013,4-3 8564,3-5 0,3-5 0,2-3 0</inkml:trace>
  <inkml:trace contextRef="#ctx0" brushRef="#br0" timeOffset="-23888">6876 3472 23814,'14'19'330,"0"-2"-235,0-8-22,1 2-22,2-1-1,0 1-16,1 0-6,-1 1-6,0 1 12,0-1-23,-1 1 17,0-1 11,0 1-11,0-1 11,-1 1 0,0 0 6,0 0 6,0 1 5,-1-2 0,0 0-17,1-1 0,-2 0 6,1 0 0,-2-1-6,1-1-6,-1 0 1,-1-1-12,1 0 12,-2-2 0,-1-1-1,-1 0-5,0-1 6,-1 0-22,0-1 4,0 1-4,-2-1-18,1 0 17,-1-1-11,0 1 17,-1-1-17,0 1-11,0 0 0,0 0-1,-2 0-4,2 0-19,-2 0-49,0 0-39,0 1-50,0 0-40,-1 0-22,1 0-79,0-1-95,-1 2-117,1-1-152,0 0-196,1 1-386,-1-1-712,1 1-811,0 0-371,0 1-3668,0-1 6822,-2 0 0,1-2 0,-2-2 0</inkml:trace>
  <inkml:trace contextRef="#ctx0" brushRef="#br0" timeOffset="-23186">7183 3516 21377,'-2'-12'-39,"1"2"61,1 10 152,-1 1-1,1-1 35,-1 2 33,0 0 0,-1 1-6,0 1-16,-1 2-18,-1 2-5,-2 2 0,-1 4-17,-2 1 12,-2 4-18,-2 1 12,-2 3-6,-2 0-5,-2 2-12,-1 1-10,-1 1-7,-2 1-5,0 0-17,1 0-39,-1-1-16,1 1-23,0-2-17,3-1-6,2-1-5,2-3-22,3-2 5,3-2-12,2-3-32,2-3-35,3-3-45,0-3-77,2-1-79,1-1-56,2-2-135,4 0-324,4-1-919,4-3-2173,3-1-5019,1-3 8906,-1 1 0,-8 2 0,-5 2 0</inkml:trace>
  <inkml:trace contextRef="#ctx0" brushRef="#br0" timeOffset="-20086">920 1983 19272,'17'-2'408,"-1"3"-251,-6 7 0,1 1 22,2 1-16,1 0-7,2 0-16,2 0-28,0 1 0,2 0-5,0-1-1,1 2-5,0-1 0,0 3-1,0 0 12,0 2 12,0 0-1,1 1 11,-1 0-9965,0-1 7369,1-1 3194,-1 0 20,-1-2 116,0 0-5,0-2 110,-2-2 84,-1-1-639,-2-1 32,-1-1 4,-3-2 59,-2 0-277,-1-2 280,-3 2-659,0-2 237,-2 0-287,0 0-232,-1-1 195,-1 0-573,-1 0 410,1 1-721,-1-1 1387,0 1-322,0 0 269,0 0 136,0 0-208,0 0 494,-2 2 441,0-1 830,-3 3-498,-1-1 333,-4 3 32,-2-2 58,-3 2-4,0-2-1429,3-1 1,5-2 0,3-1 0</inkml:trace>
  <inkml:trace contextRef="#ctx0" brushRef="#br1" timeOffset="-19628">1314 2027 23716,'-5'-49'-4054,"1"9"2749,4 40 2645,0 0-536,-1 3-736,1 1-455,-1 4 172,1 2-595,0 3 1015,0 3-18,0 3-931,-2 3 122,-3 1 526,-1 2 506,-3 1 65,-2 2 279,-2 0 99,-3 1 145,-3 0 38,-2 1-38,-1-1-75,-1-1-62,2-3-100,0-2-75,4-4-115,1-2-118,4-2-213,2-3-100,2 0-243,3-4-101,0-1-125,2 0-126,1-2-241,-1 1-1,2-2-8,0 0-262,1 0 79,0 1 602,0 0 0,0-2 0,0-1 0</inkml:trace>
  <inkml:trace contextRef="#ctx0" brushRef="#br0" timeOffset="-17906">920 5355 21523,'35'15'380,"-4"-2"-273,-18-7 0,2 2 11,1-1 10,0 1-10,2 0 5,1 0-5,-1 0-6,2 0 0,-2 0 11,1 0 6,-1 0-17,0 0 0,0 0-28,-1 0-17,-1 1-5,0-1-1,-2 0-16,0-1-23,-2 1 6,0-3-28,-2 1 23,-1 0-1,0-2-5,-2 1 11,0-1-17,-1 0-11,1-1 0,-2 0 6,1 0-1,-1 0 1,-1 0 11,1-1-6,-2 1-22,-1-2-17,1 2-67,-1-1-124,1 0-111,0 1-174,0 0-247,0 0-319,-1 1-587,-1 0-763,0 1-605,-1 1-4743,0-1 7768,-1 0 0,1-2 0,0-1 0</inkml:trace>
  <inkml:trace contextRef="#ctx0" brushRef="#br0" timeOffset="-17348">1336 5355 19507,'-10'-24'1680,"2"4"-1294,6 20-128,1 0-113,-1 0-83,0 0-45,0 3 22,-3 2 34,-1 5 23,-2 4 16,-2 3 16,-2 2-4,-1 4 16,-2-1-6,-1 3 6,-2 0-11,0 3 0,-4 1-12,1 2-10,-3 0-1,1 1-16,-1-1-6,1-1 0,1-2-34,2-4-16,4-2-29,2-6-10,4-3-23,2-3-23,4-3-38,1-1-74,2-1-83,0 0-96,3-2-106,2 0-163,3-1-296,2 0-728,3 0-897,1-2-734,2 1-4648,0-1 7914,-2 0 0,-6 0 0,-3 0 0</inkml:trace>
  <inkml:trace contextRef="#ctx0" brushRef="#br1" timeOffset="-13612">8453 713 23716,'27'1'-309,"-5"3"-402,-19 7-1624,-1 2 1184,0 1 426,0 0 327,-1 1 107,1-1-713,-1 1 87,0 0 220,2-2 871,-2-1-99,2-2-296,-2-1 77,1-2-202,-1 0 298,0-3-44,-1-1 284,0-1 120,0-1-57,0 0 264,0 0-182,0-1 193,1 1-1014,-1-4 861,0-1-60,0-4-317,0-1 0,1-2 118,0-2-2,1-1 168,0-2 703,2-2-695,-1-1-304,1-1 398,-1-2-57,1-1-146,0-1 38,0 0-205,0 1 77,1 1-45,-1 1 63,1 4 25,0 0 107,0 4 74,0 0 183,0 3 122,2 2 273,-1 1 10,0 2 432,0 1-13,-1 1-354,1 1-114,0 2-611,-1-1-152,2 1-531,0 0-96,1 2-870,1 1-368,0 3-30,3 3-87,0 0 366,2 3 23,1 0 197,2 1-18,-3-1 1120,-1-2 1,-6-5-1,-3-2 1</inkml:trace>
  <inkml:trace contextRef="#ctx0" brushRef="#br0" timeOffset="-13142">9131 626 15760,'-63'16'369,"11"1"-290,39 0-29,3 1-5,2 0 5,1-1 12,4-1 22,1-2 33,1-1 68,1-2 73,2-1 78,1-2 56,3-1 56,2-1 11,0-2 12,4 0-17,-1-3-40,3 0-44,-1-1-90,2-1-51,-1-2-44,2-2-28,0-3-23,0-1-22,-1-1-5,1-1 10,-2 0 6,0-1 1,-2-1-7,-2-1-26,-3-1 9,-1-1-10,-2 0 5,-2 0-16,-2-1-18,0 2-27,-3 0-23,-1 2-11,-4-1-34,-2 3-16,0-1-34,-2 4-62,0 0-95,1 3-146,-1 3-139,1 1-179,-1 2-236,2 3-410,0 2-491,2 5-516,0 2 44,2 3-2284,1 1 3265,2-1 1333,2-2 0,0-6 0,1-4 0</inkml:trace>
  <inkml:trace contextRef="#ctx0" brushRef="#br0" timeOffset="-12752">9307 670 15614,'6'9'2996,"-1"-2"-2570,-5-7-487,0 0 83,-9 14-5,5-4-6,-5 12 0,7-8 12,1-1-12,1 2 0,1-2 28,1-1 12,2 0 22,2-2 39,3-1 28,0-2 50,2 0 45,1-2 40,0-1 10,2-2-33,-1-1-34,2-1-44,1-2-34,0-2-17,2-2-11,0-2 6,-1-2 33,-1 0-11,-1-1 17,-2 0 0,-2-2-5,-1 0 10,-3-1-16,-3 1-29,-2-1-44,-1-1-17,-3 1-39,-2-1-12,-2 1-16,-3 1-22,-2 1-23,-1 1-17,-2 2-6,-2 4-44,-2 2-22,-3 1-51,-1 4-57,-2 2-89,0 4-106,0 2-151,2 3-202,2 0-247,3 0-312,3 0-259,3-1-179,3-1-34,2-2 320,4-2 364,0 0-275,6-2-890,-1-1 2313,4-2 0,-3-1 0,-2 0 0</inkml:trace>
  <inkml:trace contextRef="#ctx0" brushRef="#br0" timeOffset="-12364">9832 297 20638,'-5'-30'-302,"0"9"307,6 26 23,0 5 0,2 3 39,1 4 12,0 2 38,-1 5 46,2 1 27,-3 4-11,1 2-5,-1 0-51,0 3-22,-1-1-12,-1 2-5,0-1-16,0 0-24,0 0 1,0-2-6,0-3-5,0-2 5,0-5-5,0-2 5,0-4 12,0-2 11,0-4 11,0-2 16,0-3 29,0 0 16,-1-4 12,1 0-275,0-1-364,0-3-303,-1 1-413,1-4-758,-2 2-1018,-1-1-941,0 0-1608,1 0 5534,-1 0 0,1 2 0,1 1 0</inkml:trace>
  <inkml:trace contextRef="#ctx0" brushRef="#br0" timeOffset="-12144">9591 560 21875,'80'-30'196,"-10"6"-179,-42 22-22,1 2-29,0-2-89,1 2-135,-1 0-235,-1 0-408,-1 0-729,-1 0-868,-2 0-504,-2 1-4403,-3 1 7405,-4 1 0,-8-1 0,-3 0 0</inkml:trace>
  <inkml:trace contextRef="#ctx0" brushRef="#br0" timeOffset="-11770">10270 494 21825,'-42'12'-11,"7"-2"0,24-3-12,2 1 1,1 0-23,2 0-11,0 1 0,3 1-6,1 1 6,1 0 17,0 0 22,2 0 23,3 1 0,2 0 16,2-1-11,2 1 6,2-1-6,0-2 0,0 1 1,0-2-7,-2 0-10,-2-1 5,-1 0 16,-2 0 35,-3 0 50,-1 0 16,-1 0 6,-4 1-11,-2 0-27,-3 0-23,-2 0-34,0-1-28,-1-1-51,2 0-84,0 0-134,2-1-218,1-1-381,2-1-588,2-1-308,2 0-225,1-2-413,1 1-522,3-1-1210,0 0 4134,4 0 0,-5 0 0,0 0 0</inkml:trace>
  <inkml:trace contextRef="#ctx0" brushRef="#br0" timeOffset="-11196">11037 626 23192,'10'-71'151,"-3"16"-195,-15 54-7,-2 1 12,-1 2 5,-4 3 6,0 3 6,0 2 5,-2 2 23,1 1-23,-1 4 6,3 0 0,1 2-6,2 0 11,3 0 6,3-2 6,1 0-12,3-3 23,0-2 5,2-1 12,2-3 39,2 0 11,0-3 28,2-1 33,0-2-5,1-1-5,2 0-23,0-2-28,2-1-11,1-3-23,2-3-5,1-2-6,1-4-50,1-1 22,-1-2 6,-1-2 0,-3 1 44,0 0-22,-2 1 6,-1 2 6,-2 0-7,-2 4-4,-2 1-24,-1 4-27,-1 1-67,-1 2-62,-1 2-151,1 1 190,-1 3 78,0 1 18,0 4 10,0 2 18,1 4-18,1 1-5,2 2 0,2 2 0,2 0-16,2 1-29,2-1-106,2-1-208,2-2-195,1-1-276,0-2-402,0 0-593,-1-2-601,0-2-554,-2 0-4446,-3-4 7426,-2 0 0,-5-2 0,-1-2 0</inkml:trace>
  <inkml:trace contextRef="#ctx0" brushRef="#br0" timeOffset="-10846">11321 319 20011,'13'-52'-140,"-1"13"252,-11 47 56,1 4 39,1 4 34,0 5 11,1 3 0,0 3-28,0 2-40,1 3-49,0 0-18,0 1-33,1 1-22,1 0-6,0 1-11,0 0-12,0-1-5,-1-1-5,1-3-6,-1-3 0,-1-4-17,0-3 11,-1-2-11,-1-5 6,1-2-6,-2-3-17,0-2-17,-1-2-5,0-2 11,-1-2-258,0 1-224,0-3-475,0-1-847,-1-4-1282,1-2-4246,-1 0 7360,1 0 0,0 5 0,0 1 0</inkml:trace>
  <inkml:trace contextRef="#ctx0" brushRef="#br0" timeOffset="-10638">11255 494 15384,'0'-11'5226,"0"2"-4549,0 9 1211,0 0-1776,74-28-1453,-31 18 1343,10-7 1,1 2-137,2 9-460,1 3-381,-3 1-1332,-4 2-1844,-5 3-5680,-10 0 9424,-8 1 1,-14-1 0,-6-2 0</inkml:trace>
  <inkml:trace contextRef="#ctx0" brushRef="#br0" timeOffset="-9523">12613 385 15687,'-18'-14'336,"-1"4"-79,-1 16 79,-2 0 45,-3 2 34,-1 0-29,-2 2-67,1 0-56,0 0-95,4 0-84,2 0-56,5 0-44,3 0-29,4-1-6,3 0-10,2 0 10,3-1 46,0 0 38,4 1 79,1-3 17,4 1 29,3-1 4,2-1-27,4-1 16,1 1-17,3-2-44,1 0-23,0 1-33,-1-1-29,-2 2-5,-2 0 11,-2 2-11,-3 0 17,-1 1 17,-3 0 61,-2 0 101,-2 1 134,-2 0 118,-2 2 28,-1 1-39,-4 1-90,-2 0-88,-4-1-75,0-1 7,-2-1-23,0-1-11,0-1 11,-1-2-68,0 0-16,-1-2-16,1 0-29,0-2-11,0 1-39,1-1-62,2-1-90,1 1-139,1-2-303,3 2-342,2-2-414,2 1-689,1 0-426,1 2-189,0 1-3698,2-1 6363,-1 1 0,2-2 0,-2-1 0</inkml:trace>
  <inkml:trace contextRef="#ctx0" brushRef="#br2" timeOffset="20643">12241 1239 20599,'10'-14'1506,"-2"3"-1264,-8 11 295,0-1-402,0 3-51,0 0 100,1 7-139,1-4 101,2 8-85,-2-7 68,2 5-67,-2-5-1,0 1 96,1 5-101,0-4 107,3 13-51,-2-5-79,1 0 57,2 9-23,-1-4-5,5 12-51,-3-10 6,0-4-1,-4-12 7,-1-1-6,0 0-1,1-2-4,-1 0-1,0 0 6,1-1-1,-1 1-10,1-1 16,0 2-5,0-2 0,-1 1 0,2-1 5,-2 0-11,1 0 1,-1 0-1,1 0-6,-1-1 1,0 1-6,0-1 6,1 0-12,-1 1 12,1-1-1,0 1 6,1 0 12,1 0 10,0-1 1,0 1 16,1-2 12,0 1-12,0 0 6,0-1-16,1 0-7,-1 1-5,0-1-5,0 0-1,-2 0-11,2 0 12,-3 1-12,2-1 6,-1 0 17,0 1-6,1-1 17,1 1 11,0-1 22,3 0-16,1 0 5,2-1-11,2 0-23,1 0 7,3 0-12,1-1 0,1 0-23,1 0 12,1-1 0,-2 1-6,2 1 11,-2-1-10,1 0-7,-2 1-5,0-1 11,0 1-16,0 0 16,0 0-11,-2 0-6,2 0 6,-3 1 0,1 0 0,-1 1 0,1 1 0,-3 0 0,2 0 6,-2 0 22,1-1-17,1 0-5,0-1 5,2 0-5,0 0 10,1-1 1,0 0 0,2 0-17,-1 0 6,2-1 5,0 0-6,1-1 1,0 1 5,1-1-5,-2 0 5,1 1 17,-2 0-22,0 0-1,-1 1 1,0-1-17,-1 1 16,-1 0-5,-1 0 0,-1 0-5,-1 0 5,1 0 5,-2 0 1,0 0 5,-2 0-11,1 0 0,-1 0 6,-1 0 10,1 0-4,-2 0-18,2 0 12,-1 0-29,1 0 23,0 0 0,2 0-11,-3 0-11,1 0 10,-3 0 7,0 1 10,-2-1 35,-1 1-35,-1 0 1,0 0-12,-1 0 6,0 0 0,-1 0 0,0 0 11,-1 0-22,1-1 11,0 2 0,1-2-5,1 2-7,5 1 7,-2-2 5,4 3 22,-5-3-22,0 1 0,0-1 11,-2 0-5,-1-1-12,0 1 12,-2 0 0,0-1-23,-1 1 39,0-1 12,-1 0-12,0 0 17,0 0-16,0 0-12,1 0 0,0 0 6,2 0-6,-1-1-5,2 0-1,1-2 18,1 0-29,0 1 6,1-1-5,0 1-29,-1-1 34,1 1 0,-1 0 6,0 0 5,-2 0-6,1 0-5,0 0 23,-2 1-1,0-1 1,1 0-1,-2 0-5,0 1-6,0-2 17,-1 1 11,0 0-5,0 1-6,-1-1 17,1 0-6,-1 0 6,0-1 5,1-1-11,0 0-11,0-3 0,1 0 6,0-1-17,0 0 5,0-1 6,1 0-17,-1 0 34,2-2-6,-2 0 6,2 0 11,-1-1-6,0 0-10,1 0 4,-1 0 1,1 0-11,-1-1-1,0 1-5,-1 1 0,0 2-22,0 1-12,-2 2-27,1 0-107,-2 3-146,0 1-195,0 1-987,0 0 409,0 6-637,0 2-2030,-4 6-5325,0 1 9051,-2 0 0,3-7 0,0-2 0</inkml:trace>
  <inkml:trace contextRef="#ctx0" brushRef="#br2" timeOffset="21706">12219 2312 19899,'19'-16'-51,"-4"3"102,-16 13 33,1 2 39,-2 1-28,-1 3-50,0 0 5,-1 2 6,0 2 0,0 1 6,-1 1 5,1 1-22,0 1-6,0-1 0,2 3-22,-2-2 11,4 2-11,-2-2 16,2-1-5,0-1 0,0 0 28,2-2 28,1-2 51,1 0 61,2-3 73,-1 0 22,1-2 29,0-1-29,1-1-50,1-1-40,2-3-55,-1 0-28,2-5-23,1-1-11,1-1 0,1-3 5,0 1-5,0-2-5,-2 0-1,1-1-11,-2 1-11,0 0-5,-1 0-1,-1 2-5,-1 0 0,-1 2 0,-2 2-34,-1 1 6,-1 0-6,0 2-17,-1 1-5,1 0-34,-3 3-22,1 0-331,-1 1 370,0 3 28,0 2 6,1 5-12,-1 0 23,2 3-17,1 0 11,0 2-11,-1 1-28,2 0 17,0 1-45,1 0-78,0-1-124,1 0-156,-1-1-225,0 1-319,1-1-615,-2-1-775,1-1-738,-1-1-3758,0-3 6844,-1-2 0,-2-3 0,0-2 0</inkml:trace>
  <inkml:trace contextRef="#ctx0" brushRef="#br2" timeOffset="22134">12701 2377 18767,'-4'64'516,"1"-14"-292,3-46 95,0-3 101,0 1 78,0-2 1670,0 0-2017,1-3-78,0 0-11,2-4-6,-1 0-28,1-2 0,0 0-11,1-2-12,0 0-5,0-1-5,3 0 5,-2-2-6,3-1 6,1 1-11,1-2 5,2 2-5,-1-1 11,1 2-11,-1 1 11,1 1-6,-1 2 1,-1 2 5,-1 1-12,-1 3-10,-1 1-6,0 1-17,0 0 6,-1 3 17,1 2 10,-1 3 24,1 2-7,0 2 1,-1 1-6,1-1 0,0 0-11,-1 1-1,1-1-21,-1 1-29,1 0-61,-2-1-129,2 2-140,-1-1-191,-1-1-347,1 0-621,-2 0-897,-2 1-683,-1 0-4660,-1-1 7791,0-1 0,0-5 0,0-2 0</inkml:trace>
  <inkml:trace contextRef="#ctx0" brushRef="#br2" timeOffset="22546">13270 2246 21013,'-72'23'403,"13"-4"-330,47-10-28,2 0-34,2-3-17,4 0-10,0 0 21,4-2 18,-1 1 5,2 0 44,3-1 29,2 2 22,5-2 12,0 2-6,4-2-17,2 1-5,2-1-29,2 1-16,1-1-29,1 1-10,-1-1-12,0 2 6,-2-2 0,-2 1-12,-3 0-10,-3-1-1,-4 0 28,-4-1 79,-1 0 78,-3 0 17,-4 0-11,-2 1-73,-6 3-61,-3 0-23,-4 2-12,-3 0-16,0 1-11,-1-2-28,2 1-39,1-2-118,3 1-168,2-1-202,3 0-325,2-1-498,4-1-583,3 0-487,2-1-430,3-1-3894,2 1 6783,2-3 0,-2 0 0,-2-1 0</inkml:trace>
  <inkml:trace contextRef="#ctx0" brushRef="#br2" timeOffset="22893">13445 2049 16012,'4'6'4525,"0"-1"-3797,-4-5 925,0 0-1435,3 28-11,0-12-22,4 25-28,-1-19-23,0 2-27,1 0-34,-1 1-6,1 0-22,-1 1-1,0-3-16,-1 1 6,0-2-12,-1-1 6,0-1-5,-2-2-1,1-3-5,-1-2-11,0-2 10,-1-2-44,0-1-44,-1-2-74,1-2-84,0-1-61,-1-2-3758,0 0 565,0-4-5036,0-1 8520,-2-1 0,1 2 0,0 1 0</inkml:trace>
  <inkml:trace contextRef="#ctx0" brushRef="#br2" timeOffset="23113">13357 2224 21853,'67'-21'-202,"-10"4"18,-32 17-119,0 2-139,0 0-180,0 1-246,2 0-297,0 1-297,1-1-246,0-1-320,1 1 90,-1-2-1876,-1 1 2436,-3-1 1378,-6 0 0,-9-1 0,-4 0 0</inkml:trace>
  <inkml:trace contextRef="#ctx0" brushRef="#br2" timeOffset="23554">13883 2246 23696,'-77'48'95,"42"-38"-106,-14 59 11,48-58 17,1-1 0,2-1 0,2-2 27,2-1 12,1-1 0,2-2 6,1-1 11,1-2 0,0 1-1,1-2 1,-1-3-11,1-3-17,0-2 5,1-3-22,0 1-11,0-1 11,0-1-6,-2 1 6,1-1-5,-4 1 10,0 2-16,-1-1 11,-2 2 6,-1-1-6,-1 3 5,0 1 6,-1 1-22,-2 3-6,1 0-319,-1 1 264,-1 5 44,0 0 0,-1 5-6,1 1 6,0 1 0,1 0-17,0 1 17,1 0-22,1 0-17,1 0-29,2 0-72,0-1-112,1 0-151,0-1-174,0 0-201,0-2-337,0-1-503,0-1-545,0-2-783,-1 0-1445,1-3 134,-1 0 4257,-1-1 0,-1 0 0,-2 0 0</inkml:trace>
  <inkml:trace contextRef="#ctx0" brushRef="#br2" timeOffset="23899">14080 2005 19249,'-4'-10'2738,"1"2"-2362,3 8 476,0 0-746,-5 10 28,5 0-10,-5 10-12,8-1 0,-1 2-28,0 1-12,1 2 7,2 0-18,-1 2-16,1 1-22,0 0 5,0 0-6,0 0-11,0-1 23,-1-1-34,-1-1 17,0-2-6,-1-2 0,0-2 0,-1-1-11,0-3 0,-1-2-22,2-2 16,-1-2-50,0-2-11,0-1-17,1-2-6,-1-2 18,0 0-12,-1-1-107,1 0-184,-1-2-174,2-1-258,-1-4-296,1-1-499,0-3-633,-1 0-683,0-2 257,0 0 107,-1-1-543,0 2 3097,0 2 0,0 5 0,0 2 0</inkml:trace>
  <inkml:trace contextRef="#ctx0" brushRef="#br2" timeOffset="24144">14102 2290 22727,'35'-4'146,"-2"2"-101,-16 6-28,2 3 5,1-1-11,-1 1 17,-1 1-17,-2-1 1,-2-1 21,-4 1 18,-2-1 72,-3 0 56,-2 1 62,-2-1-12,-4 2-16,-2 0-50,-7 1-74,-4 3-5,-5 0-45,-3 1-16,-1-1-29,0 1-39,1 0-39,3 0-95,2 0-118,2-1-123,0 0-100,3 0-113,0-2-214,3 0-474,2-2-802,1-1-767,3-1-29,1-2-3544,3-1 6463,0-1 0,1-1 0,0-1 0</inkml:trace>
  <inkml:trace contextRef="#ctx0" brushRef="#br2" timeOffset="24486">14387 1961 22823,'2'-23'532,"-1"8"-359,-2 30 1,0 3-17,1 3-17,0 1-6,0 1-16,1 1-6,1 1-17,2 0-11,1 0-17,0-1-22,2-1 5,-1 0-16,1 0-6,-1-2 5,0 0-10,-1-3 5,0 0-17,-1-3 11,0-1-33,0-3 11,0-2-11,-1-2-34,0-1-11,-1-2-73,0-1-55,-2 0-85,2-1-123,-2-2-179,1 1-247,-1-1-493,2 0-879,-2 0-1064,2 0-3698,0 0 6952,1 0 0,-2 0 0,0 0 0</inkml:trace>
  <inkml:trace contextRef="#ctx0" brushRef="#br2" timeOffset="24918">14628 2224 21668,'33'4'953,"-4"-1"-617,-18-3-11,1 0-34,-1 0-50,1-1-34,0-1-50,2-1-28,-1-1-23,0-1-22,-1 1-11,1-2 0,-3 3-1,0-2 7,-2 1 5,-1-1-6,0 1 1,-1-2-1,-1 1 6,0-1 6,-1 1-6,-1-1-5,-1 0-12,-1 1-17,-1 0-44,0 0-51,-1 0-61,-1 2-57,-2-1-45,-2 1 1,-4 1 28,-2 1 50,-3 0 51,-2 3 44,-1 2 34,-1 4 17,1 2 11,1 0 6,0 3 5,2 0 0,1 2 11,1 0-5,2 1-17,3 0 0,2 0-11,2 0 28,2-1 11,1-1 33,4 0 29,2-2 39,4 0 11,4-2-5,4-2-18,3-2-55,5-2-40,4-2-50,3-2-72,3 0-180,1-1-231,0-1-362,-1-2-751,-4-1-1905,-3 1-5595,-7 0 9096,-4 2 0,-9 1 0,-4 0 0</inkml:trace>
  <inkml:trace contextRef="#ctx0" brushRef="#br2" timeOffset="26041">12416 2925 22324,'2'-29'521,"4"6"-291,11 18 5,1 1-17,5 0 6,1 0 11,5-1 1,3 0-7,4 1-16,5-2-370,5 0 331,4-1-1,5 0-671,3 0 633,2-1 5,5 0-17,2-1 0,3 1 0,3-1 12,1 1-1086,4-1 1091,2 1-6,4-2-27,3 1-12,2-1-1214,0 0 1158,2 0 0,-2 0 1,-1 1-7,-3 1-10,-4 1-476,-6 1 465,-6 1-7,-7 2 70,-5 1-64,-7 2 668,-5 0-674,-4 0 6,-6 0 1223,-5 1-1223,-6 1 939,-6-1-956,-3 0 569,-5 0-535,-4 1 294,-3-2-243,-1 0 111,-2 0-291,-2 2-50,1-2-23,-1 2 6,0-1-5,1 1-23,0 2-34,1 0-55,-1 0-102,1 1-134,-1 0-246,1 0-353,-1 1-964,1 1-1781,-3 0-4979,1 1 8844,-1-2 0,2-3 0,0-1 0</inkml:trace>
  <inkml:trace contextRef="#ctx0" brushRef="#br0" timeOffset="45168">14562 4042 22548,'21'-29'28,"-6"8"67,-17 29 6,-2 3-34,-1 3-5,-2 3-23,0 3-5,-2 3 5,1 2-11,-2 2 0,1 3 0,-2 0-6,1 3 1,-1 0-6,1-1-6,1-2 11,1 0 6,0-4-17,3-3 12,0-3 5,3-3-17,-1-2 17,3-3 6,-1-2-1,1-2 29,2-1 27,1-1 40,2-1 34,1-1 44,2-2 11,0-1-16,3-1-45,0 0-45,3-1-51,1 0-16,1-1-28,1-1-12,-1 0 1,1 0-17,-1 0 11,0 1-17,-1-1-39,-2 2-34,0-1-100,-1 0-96,0-1-178,-2 1-220,1-1-324,-1 0-717,1 1-1081,0-1-2454,0 1-1265,-1-1 6525,-1 1 0,-5 0 0,-1 2 0</inkml:trace>
  <inkml:trace contextRef="#ctx0" brushRef="#br0" timeOffset="45443">14518 4348 16768,'-1'-7'3993,"1"1"-3327,0 6 186,0 0-846,64-48-529,-40 35 473,51-37-97,-57 48-71,0 0-449,-1 2-486,1 0-735,-2 0-829,0 0-1047,0 0-2032,-2 0 5796,-4 0 0,-4 0 0,-2 0 0</inkml:trace>
  <inkml:trace contextRef="#ctx0" brushRef="#br0" timeOffset="45652">14540 4085 22302,'45'-42'-41,"0"0"0,-4 3 0,-3 11-195,-5 24-235,0 1-352,1 3-616,0 1-628,-1 2-874,0 2-1114,-2 2-353,-4 0 4408,-5-1 0,-11-3 0,-4-1 0</inkml:trace>
  <inkml:trace contextRef="#ctx0" brushRef="#br0" timeOffset="46246">15197 4392 24307,'-5'-51'145,"-2"11"-139,-5 41-1,-3 2-5,-2 3 0,-1 5-5,-3 2 16,-1 3-11,1 2-6,-1 1 1,3 0-6,1 1-1,3 0-4,1-1 16,2 1-12,3-2 1,3 0 6,2-2-1,2-2 0,2-1 23,3-3 6,1 0 16,5-4 22,0-1 23,2-3 12,1 0 4,2-4-10,3-3-23,0-3-16,2-2-7,0-2-16,0 0 0,-1 0 0,0-1-5,-2 2 5,0 0-6,-3 2-5,-2 1-6,-3 3-11,-2 1 0,-3 3-39,-2-1-112,-1 2 123,0 5 39,-1 0 0,-1 7 0,-3 0 6,0 4 6,-2 2-18,0 3 6,0 0 1,1 1-7,0 0-5,3-1 0,1-1-5,1-2 5,0-1 5,1-3-5,1-1 6,2-2-1,0-2 7,2-1-12,0 0 16,-1-1-4,2-2 16,-1-1 39,1-1 11,2-2 1,0-1-12,2-2-16,0-1-51,3-2-17,-2-1-78,1 0-158,-2 1-234,0 1-387,-1 2-654,-1-1-1301,-1 3-1272,-1-1-4507,-2 1 8608,-2 0 0,-1 0 0,-1 0 0</inkml:trace>
  <inkml:trace contextRef="#ctx0" brushRef="#br0" timeOffset="46729">15591 4304 23702,'-35'73'5,"6"-13"7,26-43-1,0-2 0,2-1-5,1-2 10,0-3 7,1-1 16,2-3 17,1-1 22,1-1 51,0-2 34,1 1 10,0-2 6,1 0-44,0-3-40,2-1-33,0-3-29,2-1-10,0-2-29,1 0-16,-1-2 10,1 1 7,-1-1 5,-2 1 11,0 1-17,-2 1 6,0 3 6,-2 0-17,-2 3-17,-1 0-51,-1 3-111,0-1 123,-1 3 33,0 2 29,0 3-1,0 3 17,-1 3-16,0 3-7,-1 1-49,0 0-113,1 0-128,1 0-197,0-1-217,2-1-288,2-1-675,1-1-898,1-2-728,0-1-4777,-1-2 8082,-1-1 0,-2-4 0,-1-1 0</inkml:trace>
  <inkml:trace contextRef="#ctx0" brushRef="#br0" timeOffset="46946">15898 4348 20615,'4'9'2336,"-1"-2"-2123,-3-7 375,0 0-655,-2 42-107,1-25-201,-2 33-196,3-37-275,0 0-397,0-2-724,1-2-704,1-3-466,0-1-3825,1-4 6962,1 0 0,-2-1 0,-1 0 0</inkml:trace>
  <inkml:trace contextRef="#ctx0" brushRef="#br0" timeOffset="47137">15963 4151 17479,'0'0'0</inkml:trace>
  <inkml:trace contextRef="#ctx0" brushRef="#br0" timeOffset="47481">16116 4217 10870,'6'2'2492,"-1"0"-1030,-5-2 5561,0 0-6551,18 73-52,-13-44-62,15 57-61,-18-63-45,2 0-56,-1-3-34,1 0-22,0-2-5,0-3-7,0-2 24,0-3 16,0-3 28,0-3 78,-2-2 68,0-1 78,-1-1 0,0 0-73,0 0-123,1-3-100,1-2-74,2-6-16,0-2-12,3-4-11,0-1 6,0-3-6,0-1 6,0 1-6,1-1-5,0 1-12,-1 0 1,1 0-1,-1 1-5,-1 1 0,1 2-34,-1 3-34,-1 1-77,1 4-91,-1 1-122,1 3-130,-2 1-140,2 3-167,-2 0-191,0 3-387,0 2-1052,-1 4 2436,2 12 0,-3-11 0,1 5 0</inkml:trace>
  <inkml:trace contextRef="#ctx0" brushRef="#br0" timeOffset="47857">16642 4304 24144,'-46'5'73,"4"3"-51,27 11 1,-2 0-6,3 1-12,0 0 6,4 0-5,1-2-6,3-1 6,3-1 5,1-2-6,2 0 1,0-3 11,1-1 0,1-3 33,2-2 68,2-2 50,-1-2 39,2-1-17,1 0-39,1-3-55,1-2-34,2-3-6,1-4 5,0-1-16,-1-1-11,0-1-17,-1-1-17,-2 0 11,0 0 0,-3 1 6,0 2 0,-1 1-17,-1 3 0,-1 2-23,-2 4-16,1 1-34,-2 1-22,0 1-830,26 55 416,-15-36-219,22 42-297,-20-50-673,1-2-968,0-1-980,0-1-4559,-1-3 8205,-3 0 0,-4-3 0,-3 0 0</inkml:trace>
  <inkml:trace contextRef="#ctx0" brushRef="#br0" timeOffset="48174">16905 3845 23859,'31'57'666,"-6"-4"-481,-25-21-45,0 3-11,0 3-34,-2 2-50,1 0-1,-3 2-16,1 0-16,1-3-12,-1 0 11,2-4-6,0-3 1,1-5 5,0-5 0,0-4-22,0-3-22,0-4 33,28-29 0,-21 16 0,20-20 0</inkml:trace>
  <inkml:trace contextRef="#ctx0" brushRef="#br0" timeOffset="48581">17102 4304 23433,'49'15'392,"1"-1"0,30 8-140,-72-22-22,-1-2-1,-1-1 1,-1 0-17,0-2-22,-1 1-57,0-1-33,-1-1-23,0-2-27,0-1-12,-1 0-6,1-2-16,-1 1-11,0-2 11,-1 0-17,-1 1 0,0-1 11,0 1-22,0 1 5,0 2-5,0 1 0,-1 2-68,-1 2-72,-1 1-34,-1 1-11,-1 0 56,-2 5 67,-3 0 5,-23 44 1,-3 10 34,14-21-196,-14 20 1,8-3 183,29-38-28,2 1-28,2-2-56,4-2-100,1-1-158,1-2-223,3-1 143,2-2-816,0-1-542,3-1-584,-1-2-644,0-1-2996,-2-2 6077,-2 0 0,-7 0 0,-2 0 0</inkml:trace>
  <inkml:trace contextRef="#ctx0" brushRef="#br0" timeOffset="48921">17452 4480 23237,'25'28'465,"-4"-6"-325,-19-20 17,0 0 44,-1-1 34,0-1 387,-1 0-303,2 0-66,-2 0-85,2-3-95,0-1-57,0-4-4,1-2-7,0-2 6,0-3-11,2 0-11,0-2-28,2 0-17,1-1 6,2 0 10,1 0-4,1 2 21,1 1-241,31 19 271,-28 0-7,23 17 0,-37-4 0,0-2-12,-1 2-33,1-2-61,-1 1-74,-1-2-128,1-1-145,0 0-264,0-3-397,1 0-853,1-3-1192,1-1-4458,1 0 7617,0-3 0,-2-1 0,-2-2 0</inkml:trace>
  <inkml:trace contextRef="#ctx0" brushRef="#br0" timeOffset="49288">18087 3735 24458,'0'58'211,"-1"0"0,1-4 0,-1-7-43,-3-13-22,0 0 232,-9 55 0,-2 5-367,6-32-854,-5 32 0,3-15 860,10-66 532,0 0-555,1-6 284,0-3-295,0 1-22,0-3-6,0 0 809,0-1-943,0 1-101,2-1-101,-1 1-146,3-1-218,1 0-403,1-1-1036,0 0-1776,1 0-4817,0 0 8777,-2 0 0,-2 0 0,-1-1 0</inkml:trace>
  <inkml:trace contextRef="#ctx0" brushRef="#br0" timeOffset="49552">17824 4173 26155,'48'-26'227,"0"0"0,36-16-171,-52 34-17,1 2-39,25 8 0,1 1 0,-20-2 0,59 8 0</inkml:trace>
  <inkml:trace contextRef="#ctx0" brushRef="#br0" timeOffset="50076">18722 4217 21254,'-14'34'-2458,"2"-7"0,9-22 1,2-3-1</inkml:trace>
  <inkml:trace contextRef="#ctx0" brushRef="#br0" timeOffset="50603">18700 4480 16241,'0'8'3462,"0"-1"-2936,0-7 2577,0 0-2952,-1 11-16,0-8-12,-1 8 11,2-11 1536,0 0-1687,1 1-5,0 0 22,1-1 11,1 2-6,-2-1-10,2 1 10,-2-1-5,1 0 17,0 0 11,-1-1 17,0 0 11,0 0 493,0 0-325,-1 0-151,0 1-51,0 0-11,0 0-22,-1-1-17,0 2 0,1-2 22,-1 2 18,0 0-18,0 0 12,0 1-18,0 0-4,0 1 10,1 0-22,0-1 11,0 0-22,0-1 11,0 0 17,0-1-12,0 0 29,1-1-12,0 0 18,3 0-24,1-1-100,1 0-201,2-2-444,-1 0-783,0 0-1921,-3 2-5748,0 0 9209,-3 1 0,-1 0 0,0 0 0</inkml:trace>
  <inkml:trace contextRef="#ctx0" brushRef="#br0" timeOffset="55971">13927 5684 17484,'17'-14'2392,"-4"3"-1815,-13 10-95,0-1-90,0 0-90,0 1-117,-1 0-107,-1 1-50,-2-1-28,-1 1 6,-2 0 5,-2 2 23,-1 0-1,-1 2 29,-1 1 11,0 0 0,1 0 6,1-1-12,0 0 11,0 0-22,0 0 0,1 0 0,0 0-22,-1 1-6,1-1 5,0 2-10,0-2-6,1 2 5,-1-1-11,1 1 0,1 0 1,1 1-1,2-1-6,1 0 1,0 0 16,1-1-5,1 0 11,1-1 28,0 1 6,2-1 50,1 0 11,3 0 6,1 0-17,3-2 5,2 2-5,2-3 0,1 1-11,0-1-34,2 0-27,-1 0-12,-1 1 0,0 1-6,-1-1 12,0 3-6,-1-1-6,-2 2 6,0 0 6,-1 0 10,-1 1-10,1-1 11,-2 2 5,1-1 1,-2 1 27,-1 1-5,-1 1 5,-2 1 17,1-1 1,-3 0 4,0 0 18,-1 1 11,0-2-12,-2 2 18,-2-3-6,-2 1-6,-2-2-16,-1 1-18,-2-1-16,-1-1-11,-1 0 11,-1-1-23,-1 0 6,-1-2-17,-1 1 12,0-2-12,-1 0 0,2-1-17,0 0-16,1-1 5,2-1-5,-1 0-12,3-2-5,0 0-39,3 1-62,2-1-112,1 0-202,3 1-258,0 0-369,1 0-470,1 1-930,0 1-1317,2 0-4800,-1 0 8570,2 0 0,-1 0 0,-1 0 0</inkml:trace>
  <inkml:trace contextRef="#ctx0" brushRef="#br0" timeOffset="56815">14233 5421 21366,'4'-36'779,"1"6"-600,0 27-16,1 1-23,1-1-17,1 0 0,2 0-5,-1-1-1,1 1 12,0 0-6,0 0-5,-1 0-12,1 1-27,-3 1-35,1 0-10,-2 1-17,0 0-12,-1 0 12,-1 2-6,-1 1 17,0 2 12,-2 1-7,0 1 12,-1 1-6,0 3 6,-1-1-6,-2 2-11,0 0-5,-2 0-7,0 0-4,-2-1 4,1-1 7,0 0-12,0-1 11,0-1-10,-1 0-7,2-1 1,-2-2-1,4-1-5,-2-1-11,3-1-11,1-1-23,0 0-11,1 1-39,0-2 67,1 0 28,3 0 17,2 0-12,2 0 6,3 0-11,1-1-5,0 0 10,1 0-10,0 0-1,-1 1 1,-2 0-7,0 0-4,0 2 10,-3 1 6,0 2 11,-3 2 12,0 0 5,-2 1 16,-1 1 7,-1-1 38,0 1 12,-1-1 11,-1 0 23,-2 1-1,-2-1-16,-1 0-18,-1 1-16,-1-2-28,-1 2 6,-2-2-6,-1 1-11,0 1 0,-2-2-29,0 1 7,-2-2-1,1 1 1,0-2-18,1-1-16,1-1-51,3-1-94,2-1-124,4-1-196,1 0-292,3 0-3175,0 0 1395,1 1-583,1 1-4783,1 0 7914,1 0 0,-2-1 0,1 0 0</inkml:trace>
  <inkml:trace contextRef="#ctx0" brushRef="#br0" timeOffset="57843">14715 5837 23030,'27'-15'470,"-4"2"-319,-10 12-11,0-1-16,3 0-7,0-1-5,1 0-11,1 0-17,1 0 6,0 0-12,1 1-16,-1 0-1,1-1-27,0 0-12,1-1-11,0 1 1,1-1-7,0 0 1,-1 0-12,-1 0-11,0 1-27,-3-1-46,-1 2-61,-4 0-124,-2 1-105,-3 1-119,-3 0-128,-1 0-152,-2 0-341,-1 0-722,0 2-1144,-2 1-997,-3 0-2189,0 1 6172,-1-1 0,3-1 0,0-1 0</inkml:trace>
  <inkml:trace contextRef="#ctx0" brushRef="#br0" timeOffset="58177">14956 5728 15053,'-3'-8'4896,"1"2"-3854,2 6 1686,0 0-2633,-11-3 28,7 6 11,-8-1 23,10 9 0,0 1-34,0 1 12,-1 1-46,1 1-33,0 1-5,1 1-23,-1 1 0,1-1 0,0 1-6,0-1-22,1 0 11,0-1-11,0-2 0,0 0 0,0-2-33,0-3-57,0 0-67,0-4-72,1 0-135,0-3-180,0 0-312,1 0-489,-2-1-1932,1-1 0,-1 0 0</inkml:trace>
  <inkml:trace contextRef="#ctx0" brushRef="#br0" timeOffset="58718">15503 5421 25713,'6'43'235,"-4"-5"-185,-11-18-5,0 1-11,0-1 11,1 1-12,1-1-10,0-1 5,2 0-6,-1-2-16,1-1-1,1-3-10,0-1 16,2-2 0,0-3 6,2-1 5,0-2 23,0-1 39,2-2 22,1-1 18,4 0-40,3-1-23,3-2-33,5-2-17,2-2 23,3-1-34,1 0-6,2 0 1,0-1-12,0 1 23,2-1-6,-1 1 5,1 1-5,-1 1 6,-2 0-6,0 1 11,-4 1-33,-2 0 5,-4 1-28,-2 1-39,-3 1 22,-2-1-94,-2 2-52,-2 0-44,-2 0-67,0 0-734,-2 0 566,0 0-202,0 1-487,0 0-947,0 1-1596,0-1-4947,0 1 8666,0-1 0,0-1 0,0 0 0</inkml:trace>
  <inkml:trace contextRef="#ctx0" brushRef="#br0" timeOffset="59093">15854 5377 25354,'0'40'370,"0"-3"-286,-4-15-11,0 4 0,0 1-29,1 1-4,-1 2 10,1 2-16,-2 1 16,1 1 0,-1 1-5,-1 1 22,1-1-16,-1 1 5,0-1 0,1-1-17,-1 0-5,2-2-1,0-2-5,1-3-5,2-4 5,0-3-17,1-3 0,0-5 11,0-4-10,1-2-7,-1-3-5,2-2-5,-1 0-18,-1 0-2285,1-1 802,-1-1-2051,1-1-5651,-1 0 9208,-1 0 0,1 1 0,-1 1 0</inkml:trace>
  <inkml:trace contextRef="#ctx0" brushRef="#br0" timeOffset="59610">16292 5662 23791,'11'-24'112,"-4"6"-78,-17 21-6,-3 1 34,-2 3-1,-1 1 6,0 1 1,0-1-18,2 0-5,1 1-23,3-2 1,2 0-12,3 0-11,2-1 11,2 1 0,0-1 0,3 0-5,0 1 22,3-1-28,1 0 28,2 0-6,-1 1-10,3 1-1,-1-1-6,2 2 12,-1 0-11,1 1 33,-1 0-33,1 0-1,-1 1 12,-1-1-11,0 1 10,0-1 1,-1 2 11,-2 0 0,-1-1 34,-2 2 16,-1-1 23,-2-1 33,-2 1 23,-2-2 1,-4 0-18,-2-1 11,-3-1-56,0 0-17,-3-3-5,-1 2-39,-2-4-12,0 2-11,-1-3-11,1 0-28,0-1 0,2-1-33,0 0-74,3 0-100,1-2-141,3-1-167,2-1-246,3-2-432,2 0-1009,1-1-1573,2 0-4924,2 1 8727,-1-1 0,2 4 0,-2 1 0</inkml:trace>
  <inkml:trace contextRef="#ctx0" brushRef="#br0" timeOffset="60188">16620 5333 24928,'18'-14'527,"-2"1"-370,-7 11-28,1 0-12,1-1-5,2 1-22,-1 0-28,0 1-12,0 0-28,0 0 1,-1 1-1,1 0-16,-2 2-6,0 1 0,-2 3-11,-1 1-1,-2 2 18,-1 1 0,-3 1 10,-1 1 12,-4 2-5,-3 2-6,-5 1-12,-5 1 1,-2 0 16,-1 1-5,-2-1 33,1-1-33,2-1-6,1-2-5,4-2-12,1-1 6,4-3 12,3-1-7,3-1-10,1-2 10,2-1 18,0-1 27,0-1 40,1 0 38,2-1 7,3 0-1,3 0-11,1 0-33,5-3-23,3 1-28,2-4 1,2 1-35,1-1 6,2 1-27,0 0-40,-2 0-28,-3 1-68,-3 0-100,-4 2-156,-3 1-214,-3 0-224,-3 1-386,-2 3-707,-1 1-1595,-2 5-4884,0 0 8418,-2 0 0,2-5 0,0 0 0</inkml:trace>
  <inkml:trace contextRef="#ctx0" brushRef="#br0" timeOffset="60988">17211 5837 25219,'18'-18'320,"-1"3"-219,-7 15-11,2 0 27,1-1 1,0 1-1,2-1-27,1-1 0,2 0-23,1-1-17,2 0 1,2-1-29,2 0-11,0-1-16,-1 0 10,0 0-33,0 0-33,-2 2-74,-1 0-128,-3 1-90,-3 1-157,-5 0-168,-3 1-184,-3 0-353,-2 1-505,-1 1-1126,-2 3-705,-2-1-4654,0 1 8205,-1-1 0,2-2 0,0-1 0</inkml:trace>
  <inkml:trace contextRef="#ctx0" brushRef="#br0" timeOffset="61365">17452 5684 14169,'-12'-7'5903,"3"2"-4755,9 5 2280,0 0-3226,-6 8-12,5-1-5,-5 7-5,6-2-7,0 1-16,0 0-17,0 3-17,0-1-33,1 3-6,1-1-11,0 0-23,1 1-11,-1-1-11,1 2-11,-1-2 0,1 1-6,-2-2-16,0 1 5,0-2-17,-1-1-17,0 0-11,0-2-67,0 0-61,0-2-107,0 0-130,0-1-161,0-2-302,0-1-572,0 0-1356,0-2-1248,0 1-4689,0-2 8738,-1 0 0,1-3 0,0 1 0</inkml:trace>
  <inkml:trace contextRef="#ctx0" brushRef="#br0" timeOffset="61982">18043 5596 25287,'-18'-7'-68,"-1"2"57,3 14 6,-3 0-1,-3 3 0,-1-1 1,1 1-6,1-1-12,1 0-5,4-1-33,2 0 27,4-2 6,3 0 0,3-1 22,2 0-5,1 0 11,2-1 28,2-1 28,2 1-5,2-1-1,4 0 6,1 1-28,2-2 17,1 2-6,1 0-5,0 1-12,1 0 18,0 2 10,0 0-16,-1 0-6,1 1-11,-1 0-1,-2 1 1,-1 1 17,-2-1-23,-1 2-5,-2-2 5,-2 1-11,-1-1 50,-2-1 17,-2 0 17,0-1 17,-4 0-11,-1 0-12,-5-1-5,-3 1 0,-3-1-23,-3 0-5,-2 0-11,-2-1-6,-2-1-17,1-1-11,0-1-34,1-1-67,2-1-78,0 0-134,2-1-175,0 0-257,0 0-442,2 0-925,0 1-1893,3 0-4940,3 0 8945,2-1 0,4 1 0,2-2 0</inkml:trace>
  <inkml:trace contextRef="#ctx0" brushRef="#br0" timeOffset="63426">18591 5771 23993,'19'-25'403,"1"4"-313,-2 20-17,1-1 16,0 1-33,2-1-17,0 1-16,1 0-34,0-1-29,-1 1-128,0 0-190,-3 0-269,-2 1-359,-4 0-527,-3 1-918,-4 1-1097,-3 2-4801,0 0 8329,-4 0 0,2-1 0,-1-2 0</inkml:trace>
  <inkml:trace contextRef="#ctx0" brushRef="#br0" timeOffset="64026">19116 5443 24133,'48'-25'773,"-7"6"-549,-22 15-39,-1 1-11,1-1-40,0 1-44,0 0-29,0 1-27,1 0 0,-1 1-18,1 1-4,-1 0-1,-2 2-34,-1 1 12,-2 2-6,-4 2 6,-2 1-11,-3 2 33,-2 2 11,-2 1 12,-6 4 22,-4 2-39,-6 2-12,-5 4 7,-3 2-12,-3 2 11,-3 2-11,2-1-17,-1 1 0,3-1 12,2 0 10,3-1 1,2-3-6,3-1 5,1-3-16,5-2 6,0-4 10,4-1 6,1-4 1,2-2 21,1-2 6,1-1 23,0-2 56,0 0 27,2-2 51,1 0 23,1-1-12,3 0-34,1-1-44,4 0-56,3-3-34,3 0-11,1-3-17,2 0-5,1-1-17,-1-1 0,2 1-17,-1 0-23,-1 1-5,-1 1-50,-3-1-40,-1 2-67,-3 0-100,-2 1-146,-3 0-225,-2 2-313,-1 0-582,-2 1-1138,0 0-1360,-1 0-4717,0 2 8794,-2-1 0,0 0 0,0-1 0</inkml:trace>
  <inkml:trace contextRef="#ctx0" brushRef="#br2" timeOffset="76066">18569 6187 18694,'2'-13'1748,"0"3"-1289,-2 10-39,0 0-420,0 2 45,0 1 39,0 4 11,0 1-5,0 2-1,0 0 1,0 2-17,-2-1-1,1 1 1,0 0 12,0 0 10,-1 0-5,1 1-6,0 0-11,1 0-1,-1-1-4,1 0 10,0-1 0,0 0-5,1 0-6,0 0-5,2-1 0,-1 0-1,1-1-5,-1 0 6,1-2 5,-1 1-11,1-1-11,-1-2 5,0 0-5,1-1 17,-2-2-6,2 1 16,-1-2 18,0 1 0,0-1 22,1 0 5,0-1-10,0 1-12,1-1-22,-1 1-23,1-1-11,0 0-11,0 0-5,0 0-1,0 0-11,1 1 0,0-1 1,0 1 4,0 0 7,2 0-6,0 0 11,1 0 11,2-1 11,2 1 12,1-1 5,2 0-11,2 0 0,3 0-11,0-1 0,3-1-1,1-1-4,1-1-18,-1 0-5,0 0 0,-1 1-12,0 0 12,-1-1-11,0 1 5,1-1 11,-1 1-5,1 0 5,-1 0 1,1 1-1,-1-1 12,1 1 11,-1 0-11,0-1-1,0 1-10,-1-1-1,1 2 12,-1-1-12,-1 0 1,-1 1-1,-1 0-11,1 0 0,-2 1 6,0 0-11,0 0 11,0 0-6,1 0 0,-1 0 6,1 1-17,0 0 11,0 0-11,1 0-11,-1 0 22,1 0 0,-1-1 0,2 0-5,0 0 0,2-1-6,0 0 11,0-2 17,0 2-28,0-2 0,-1 1 0,-2 0-11,0 1 16,-3-1-10,0 1 5,0 0-12,-2-1 7,1 1 5,-1-1 0,0 2-6,-1-2 12,-2 2-6,0-1 11,-2 1 17,-2-1-28,-1 1 0,-1 0 6,-2 0-18,-1 0 29,-1 0 577,-1 0-449,1-1-49,-1 1-40,0-2-17,-1-1 6,1-2-17,-2 0-6,0-2 0,0 0-10,1-3 16,-1-1-6,1-1-5,1-2-17,0 0 11,0-1 6,0 1 5,0 0 12,1 0-29,1-1 7,1 2-12,0-2 0,1 3-23,0 0-61,-1 2-157,1 3-235,-2 2-257,0 3-382,-1 1-700,0 4-2011,-1 2-5275,1 2 9101,-1 2 0,0-5 0,0 0 0</inkml:trace>
  <inkml:trace contextRef="#ctx0" brushRef="#br2" timeOffset="77502">18591 6866 17434,'-19'-32'2006,"3"7"-1480,16 22-28,0 1-55,0 0-18,0-1-16,0 0-11,0-1-22,1 0-7,0-1-16,0 1-45,0-1-50,0 2-74,0 0-83,0 2-67,-1 0-213,0 1 151,0 3 56,0 1 28,0 4 5,0 2-16,-1 4-23,-1 2-5,0 1-6,0 2-5,0 0 5,-1 1 0,2-2-5,-2 1 0,1-1-6,0-1 0,1 0 0,-1-2 0,1-1 5,0-1 1,-1-1 11,1-3-1,-1-1-4,2-3 16,-1-2 5,1-1 29,0-1 436,0 0-419,-1-2-46,0-2-10,-2-2 5,1-2-6,-2 0 6,0-2 0,-1 1 0,-2-1-6,0 1 1,-3-1-12,0 3-5,-2 1 5,0 2-11,-2 1-11,0 2 5,0 1-16,0 2 16,-1 1 6,2 3 0,-1 0 6,1 1-6,0 1 0,1 0 5,2 0 6,0 0-5,2 1-6,1 0 0,1 0-11,3 1 22,2-1 6,0 1-6,2-1 17,3 0 11,2 0 12,3 0 11,2-3 11,1 1-6,3-1 0,0-1-17,0-1 1,1-1-18,1 1-16,-1-2-17,1 0-17,0-1-5,-1 1-28,0-1-29,-1 0-44,-1-1-74,0 0-83,-2 0-100,1-1-147,-2 0-206,1-2-415,-1-1-942,-1-1-1528,1-1-4527,-3 1 8145,0-1 0,-4 2 0,-2 1 0</inkml:trace>
  <inkml:trace contextRef="#ctx0" brushRef="#br2" timeOffset="77897">18788 7020 23153,'-55'76'196,"10"-12"-146,40-49-5,0-1-11,2-2 16,2-1 6,0-1 17,3-2 11,1 0 34,2-2 33,2-1 22,-1 0 57,2-2-17,0-1 5,0-2-16,1 0-34,0-2-23,0-1-15,1-2-7,-1-2-11,1-1 6,0 0 5,-1-2-11,0 0-11,0-2 5,0 0-5,-1-1-6,-2 0 11,0-1-38,-3 2-12,-1 0-6,-1 2-11,-3 0 0,-1 1-27,-1 0-12,-2 1-23,-1 2 12,0 0-11,1 1-34,-1 1-51,2 2-94,0 0-85,1 1-112,1 1-95,1 2-168,0 1-173,2 4-174,0-1-270,1 2-659,2-1-696,3-1-548,4-2-3440,0 1 6621,0-4 0,-5 0 0,-2-1 0</inkml:trace>
  <inkml:trace contextRef="#ctx0" brushRef="#br2" timeOffset="78300">18963 7041 11463,'3'11'8279,"0"-2"-8027,-3-9 2045,0 0-2040,16 12-10,-7-8 16,13 10-6,-12-12 7,0 0-12,0-1-12,-1 0-4,1 0-7,-2-1-5,0 0-39,0-1-28,-2 0-28,1-1-40,-1-2 13,-1 0-24,0-1 0,-1-2-5,0 0-6,0-1 1,-1-1-1,-1 0 0,-2-1 0,1 0-5,-1 0-6,-1 0 5,-1 1-33,-1 1-5,-2-1-12,-2 2-33,1 0 22,-2 2-23,0 2-10,-1 1-7,-1 1 7,-2 1 5,0 3 17,-1 3 11,-2 4-12,2 0 12,-1 2 0,1 1 6,1 0 5,2 1-11,0 2 6,2 0-1,2 1 1,1-1 0,3 0-12,0-1-5,2-1 11,2 1-11,1-2 5,3-1 17,3-1-44,1 0-29,3 0-56,2-2-100,1-1-85,1 0-123,2-2-134,1-2-162,0 0-292,2-3-666,1 0-1205,0-2-879,-1-1-4553,-1-1 8317,-4 0 0,-8 0 0,-4 2 0</inkml:trace>
  <inkml:trace contextRef="#ctx0" brushRef="#br2" timeOffset="78670">19401 7020 23489,'4'-20'-134,"-1"5"94,-6 17 35,-1 1 22,-2 3 16,-1 1 6,-2 2 1,-1 2-1,1-1-6,0 1-21,2-2-7,1 1-5,2-2 0,2 2 0,2-1 17,2 0 11,1 0 11,2-1 17,3 0 11,1-1 17,2 1 12,1-2 21,0 1-10,1-1-7,-2 0 1,1 0-6,-3 1 23,-2-1 44,-2 1 51,-3-1 34,0 2-28,-4 1-51,-2 0-56,-5 2-45,-5 1-28,-4 1-11,-3 0-6,-1-1-16,0-1 0,1-1-6,0-1-45,4-1-78,2-2-124,3-2-173,4 0-191,3-2-167,1 0-236,4 0-588,0-1-1361,2 1-4464,3 0 7427,0 0 0,-1-1 0,-2-1 0</inkml:trace>
  <inkml:trace contextRef="#ctx0" brushRef="#br2" timeOffset="79202">19948 7020 22071,'10'97'264,"-1"-16"-208,-6-72 0,0-1-11,-1-1 17,0-3 50,0-1 123,-1-1 112,0-2 768,-1 1-947,1-3-112,-1-2-28,0-4-6,0-1 0,0-3 1,0-1-18,1-2 12,1-2 6,1 0-12,1-3 17,1 0-11,0-1-1,2 1-4,1 1 10,0 1-11,0 1-5,1 2-1,1 1 12,0 3 0,1 2 28,-1 1 0,-1 2-34,1 2 39,-2 2 1,-1 1-1,0 0 28,1 2-10,-1 1-24,1 2 7,-1 3-11,1 1-18,0 2-16,-1 2-1,1 1-27,-1 1 5,1 1-17,-1 0-61,0 1-79,-1-2-78,0 1-129,-1-1-156,1 0-186,-1-1-358,0-2-588,0-1-1104,0-2-694,1-1-4716,-1-2 8183,-1-2 0,-1-2 0,-2 0 0</inkml:trace>
  <inkml:trace contextRef="#ctx0" brushRef="#br2" timeOffset="79546">20386 6976 21388,'-24'86'476,"7"-15"-308,21-63 51,4 0 33,0-3 28,3-2 28,1-1-5,2-1-29,2 0-16,0-3-45,2-2-34,-2-1 11,0-3-16,0 1 11,-3-2 5,-1 0-11,-2 0-10,-2-2-24,-1 1-5,-3-1-33,-1 1-34,-3 0-12,0 0-44,-4 1 0,-1 0 0,-3 1-17,-3 0-17,-1 2 6,-2 0-6,-2 1-6,1 2 1,-1 0-45,1 3-96,1-1-117,3 1-146,1 2-201,1 2-247,2 1-425,1 2-852,1-1-1193,2 1-1479,2 0-1276,0 0 6099,1-2 0,0-2 0,0-2 0</inkml:trace>
  <inkml:trace contextRef="#ctx0" brushRef="#br2" timeOffset="79872">20671 6669 23937,'31'-61'386,"-6"15"-240,-20 62 0,-2 4-12,-1 3 0,-1 4-22,0 2-11,-1 3-11,0 1-23,0 1-11,0 1-17,0 0-11,2-2-10,-1-1-7,2-1 0,-1-4 0,0-1-5,1-3-6,-1-3-28,0-3-34,0-3-50,0-2-56,0-3-34,-1-2-5,0-4 11,1-2-62,-1 0-190,0-1-358,-1-2-679,1-2-1551,-1-4-4743,2 1 7779,-2-1 0,1 4 0,-1 1 0</inkml:trace>
  <inkml:trace contextRef="#ctx0" brushRef="#br2" timeOffset="80068">20496 6888 20694,'-5'-11'2593,"1"2"-1932,4 9 666,0 0-1102,77-52-1383,-41 35 1177,12-13 1,1 3-59,-12 18 212,-2 3-443,0 2-195,-2 3-257,-2 2-404,-1 2-918,-1 2-628,-3 2-5680,-4-1 8352,-4 0 0,-9-3 0,-4-1 0</inkml:trace>
  <inkml:trace contextRef="#ctx0" brushRef="#br2" timeOffset="80577">21569 6735 25270,'-34'2'0,"5"1"17,14 10-23,1-2 0,2 0 1,2-1 5,2-1-34,1 1 1,4-3 5,0 1-34,5-3 51,2 1 11,5 0 5,3-2 12,5 0-6,2 0 1,3 0-1,2 0-6,-1-1 7,0 2-1,-1 0 0,-3 0-5,-1 1-6,-3 0-6,-2 2 6,-3 0-11,-3 1 44,-3 1 18,-3 0 10,-2 2 13,-4 1-35,-3 0-5,-6 2 5,-3-1 0,-3 0-17,-1-2 1,-1 0-12,1-2 0,1-1-11,1-1-45,0-2-55,4-1-125,0-1-156,2-1-330,2-1-543,2 1-1127,2-2-1680,4 2-4811,-1-2 8872,3 1 0,1-1 0,0-1 0</inkml:trace>
  <inkml:trace contextRef="#ctx0" brushRef="#br2" timeOffset="81028">21963 6779 23349,'-71'6'577,"10"4"-398,39 7-50,1 2-40,2 1-27,3 0-23,2 0-16,4-1-7,2 0-4,3-2-1,2-1 0,3-2 0,0-2 34,2-1 22,0-3 40,4-2 38,-1-2 1,2-2-1,0-2-27,2 0-28,1-2-28,1-2-1,2-4-16,0-1-17,1-3 11,0-1-11,-1-2 6,-1-1 5,-1 0-22,0-2 5,-2 1 1,0 0 5,-2 1-17,0-1 11,0 3-5,-2 0-11,1 4-17,-1 1-6,-1 3 0,0 2-5,-2 2 22,1 1 0,-1 1 11,-1 1 22,1 2 7,-1 3 16,1 4 5,0 1-22,1 2-16,-1 2-1,3 1-16,0-1-6,0 1 0,2-1-11,1-1-29,1-1-44,0-1-56,0-2-100,-1 0-142,-1-2-239,-1-2-309,0-1-712,-1-2-1813,0 0-5255,-1 0 8710,0-2 0,-2 0 0,-1-1 0</inkml:trace>
  <inkml:trace contextRef="#ctx0" brushRef="#br2" timeOffset="81328">22138 6341 26480,'32'83'319,"-7"-8"-246,-24-38-45,-1 2 0,2 0-11,0 1-12,1-2 7,-1-2-12,1-2 16,-2-1 1,1-3-11,-2-2-1,0-3-27,0-2-17,-1-3-34,0-3-67,-2-3-112,2-2-151,-1-3-224,1-3-298,0-1-268,1-3-504,0-1-2162,0 0-5064,0-3 8923,0 0 0,0-1 0,0 1 0</inkml:trace>
  <inkml:trace contextRef="#ctx0" brushRef="#br2" timeOffset="81556">21963 6691 27186,'43'-27'112,"1"-1"0,32-16-96,-47 43-10,0-1-12,1 2-50,-2 0-78,0 0-107,-2 2-156,0 1-214,-2 2-280,0 0-425,-3 2-902,0 1-1949,-2-1-4896,-4 1 9063,-3-3 0,-6-2 0,-3-1 0</inkml:trace>
  <inkml:trace contextRef="#ctx0" brushRef="#br2" timeOffset="81732">22510 6691 25051,'1'52'-72,"-1"0"1,0 22 0,2-58 0</inkml:trace>
  <inkml:trace contextRef="#ctx0" brushRef="#br2" timeOffset="81874">22532 6494 20862,'12'8'756,"-3"-2"-1003,-9-6-3030,0 0 0,0 0 0</inkml:trace>
  <inkml:trace contextRef="#ctx0" brushRef="#br2" timeOffset="82180">23036 6582 25359,'-85'3'12,"14"2"-12,56 2 11,1 0 6,17 58 6,-2-41 10,15 45 6,-4-56 17,-2-1-16,1 0-7,-2 0-16,-1-2 5,-1 0 23,-4-2 34,-1-1 16,-1-1-17,-4-1 1,-1 1-29,-5-2-22,-1 1-22,-2-3-68,-1 0-112,0 0-162,-1-1-286,1 0-548,1 0-1424,1-1-3371,1 0-3209,2 0 9174,2 0 0,3 0 0,1 0 0</inkml:trace>
  <inkml:trace contextRef="#ctx0" brushRef="#br2" timeOffset="82580">23605 6100 24934,'-64'-13'252,"8"9"-168,38 30 5,-1 1-4,1 1-1,0 1 11,1 1 12,1-1-7,1 2 18,1 2-28,1 1-18,2 1-10,2 1-23,1 1-5,3-1-29,1 1 12,3-1 0,0-2 5,1-1 6,2-2-11,0 0-6,1-1-5,0-2 5,-1-1 0,1-3-11,-2-3 12,0-4-12,-1-3 11,0-2-22,0-5-6,0-1-6,0-4-44,-2 0-67,-1-1-90,0 0-151,-2-1-197,-1-1-319,0-1-615,-1-2-1978,0-3-5707,2-1 9191,1 0 0,2 3 0,1 3 0</inkml:trace>
  <inkml:trace contextRef="#ctx0" brushRef="#br2" timeOffset="82793">23058 6582 26060,'90'-41'162,"-12"9"-173,-49 30-73,0 1-89,0 1-130,0 4-168,1 0-251,-1 5-353,1 1-769,-3 2-1684,-1 0-4879,-4 0 8407,-6-4 0,-7-2 0,-5-4 0</inkml:trace>
  <inkml:trace contextRef="#ctx0" brushRef="#br2" timeOffset="83154">23518 6647 23719,'25'48'114,"0"0"1,17 28-31,-38-68 34,1-3 33,0-1 34,1-2 1333,55-50-1423,-39 29 101,47-47-129,-59 52-22,2-3 17,-8 12-23,-2 4 51,-1-1 50,-2 5 39,-2 2 28,-3 6-5,-6 5-18,-4 6-38,-3 4-12,-3 4-55,-1 2-23,0 2-23,3 1-38,1 0 22,4 1-23,0-1-22,3 0-34,1 0-78,1-4-140,1-2-280,2-5-537,-1-3-1698,3-2-7036,-2-4 9801,1-3 1,3-6 0,1-3 0</inkml:trace>
  <inkml:trace contextRef="#ctx0" brushRef="#br2" timeOffset="84298">19708 8027 23467,'28'15'229,"-5"-1"-178,-19-4-23,0 0 5,-1 0-10,-1-1 5,-2 0 16,1-1-27,0-2 0,-1-1-6,1-2-5,-1 0 39,0-1 22,0-2 420,0 1-420,0-3-22,0-2-34,1-3 0,0-3-11,3-3 6,0-2 5,1-4-5,2-3-1,0-3-10,1-1-1,1 0 12,0-1-1,1 3-16,0 1 11,1 4 0,-1 2-5,1 4 16,-2 1-17,0 4-22,-1 1 6,0 3-1,-2 1-5,-1 3 28,-2-1-5,0 3 5,0 3 17,0 3-1,0 3 12,0 2-11,1 1 0,1 1-6,0 1-11,1 0 17,0 0-23,1-1 6,0 0-16,1 0-18,-1 1-16,-2 0-62,0 0-68,-2 0-94,-1-1-112,-1-1-169,-1-2-212,0 0-393,0-3-682,0-1-886,1-3-885,2-2-3646,1-2 7259,2-1 0,-3 0 0,0 0 0</inkml:trace>
  <inkml:trace contextRef="#ctx0" brushRef="#br2" timeOffset="84726">20189 7961 23545,'20'13'700,"-2"-2"-510,-5-9-10,0 0-29,1-2-6,2 0-38,-1-3-29,2 0-11,-2-2-27,0-1-1,-2 0 0,-1 1-5,-1-1-1,-2 0 18,0-1-6,-3 0 0,-1-2 5,-1 1-22,-1-2-5,-2-1-7,0 0 1,-1 0-6,-2-1-11,-1 2 0,-2 0-16,-1 0 16,-1 3-6,-1 0 6,-2 2 0,-1 3-6,-1 1 6,-1 1 0,-1 1 17,-1 2-6,-1 4 6,1 2 6,0 3-1,0 1-11,2 1-5,3 1 5,0 1 0,2 1 17,1 2 6,2 0-1,3 1 7,0 1-7,1-1-5,1 0 6,2-1 5,1-2-11,3-2 0,2-2-11,2-1-12,0-2 12,3-2-28,2-2-28,4-2-56,2-2-101,2-2-152,0-1-251,2-2-437,0-1-841,-1-1-1764,-1 0-4721,-2 0 8362,-3 1 0,-9 3 0,-4-1 0</inkml:trace>
  <inkml:trace contextRef="#ctx0" brushRef="#br2" timeOffset="85011">20759 7830 24906,'-59'32'302,"9"-1"-162,34-12-66,2 1-18,3 0-17,3 0-28,2 0 23,3 0-12,1-1 6,2-1-17,2-2 6,2-2 5,4-2-10,4-2-7,3-2 1,2-1-34,3-4-56,1-1-73,2-1-180,0-3-206,1-1-336,-1-2-493,0-1-1165,1-1-1547,0-1-4597,-2 0 8681,-4 0 0,-9 5 0,-4 0 0</inkml:trace>
  <inkml:trace contextRef="#ctx0" brushRef="#br2" timeOffset="85416">21065 7961 16560,'-5'-7'3126,"1"1"-2381,4 6 2879,0 0-3423,22 19-33,-12-14-17,18 15-61,-16-21-34,0-1-11,2-3-40,1-2 29,1-1-6,-1-1-6,1 0 18,-2-2-12,0 0 0,-2 0 0,-1-1 0,-2 1 5,-1-1 6,-2 1 6,-2 0 6,-1 0-29,-3 0-5,0 2-17,-2 0-23,-1 1 18,-4 3-18,-2 0 12,-3 3 11,-1 2 0,-4 4 0,0 1 23,-1 5 16,0 1 6,0 2 22,1 1 1,0 1-7,2 0 12,0 2-23,2-1-5,2 3-17,0-1 6,5 0-17,0 1-6,4-1-11,1-1 11,2-1 6,3-1-12,3-2 18,5 0-34,3-1-6,3-2-28,0 0-39,2-1-50,1-1-119,0-2-122,0 0-208,1-3-313,-1 0-454,0-1-996,0-2-1435,1 0-4123,-3-2 7904,-2 1 0,-8-2 0,-4 2 0</inkml:trace>
  <inkml:trace contextRef="#ctx0" brushRef="#br2" timeOffset="85743">21656 7720 22638,'-75'51'-107,"14"-9"68,64-32 34,1 0 5,4-1 11,3 0 17,0-1 0,3-1 33,0-1 51,0-1 56,1 1 51,-2-1 22,-1 0 5,-1 0-28,-2 1-16,-1-1-23,-2 1-11,-1 0-17,-2 1 1,-2 1-12,0 2-12,-2-1-27,-3 2-22,-2 0-29,-3 1-22,-1 0-11,-1 0-28,0-1-29,1-1-72,-2-1-106,2 0-129,-3-1-213,2 0-280,-2-1-511,2 0-1084,-1 0-1397,2-2-4480,1-1 8312,3-2 0,3-1 0,2 0 0</inkml:trace>
  <inkml:trace contextRef="#ctx0" brushRef="#br2" timeOffset="86104">21963 7633 18891,'1'9'3377,"-1"-2"-2906,0-7 531,0 0-996,-63 41-623,44-24 623,-48 31 151,62-35-174,2-1 6,1 0 6,1-1 5,2-1 11,2 0 476,1 0-476,4-2-11,0 1 22,2-1 6,-1 0 0,0 0 12,1 0 4,0 1 24,0 0 21,0 0 1,0 2-12,0 0-5,-1 2-28,0 0-6,-3 1-5,-2 0-1,-2 0 6,-2 0-11,-4 0 17,-4 0-45,-5-1 0,-4 0-33,-1-1-79,0-2-56,-1 0-118,1-3-145,1 0-163,2-3-319,4-2-762,1 0-1489,5-3-2925,3-2 701,2-2 5388,1-1 0,0 2 0,0 3 0</inkml:trace>
  <inkml:trace contextRef="#ctx0" brushRef="#br2" timeOffset="86744">22226 7698 25433,'-25'-14'11,"2"6"11,8 21 1,-2 2-12,1 3 17,-1 1 0,2 2 11,0 0 34,3 2-28,1-2 0,3 1-17,3-2-12,2 0 1,2-3-6,2 0 6,2-1-22,1-3 21,3-1 18,-1-2-6,2-3 11,0-3 0,1-2-11,1-2 6,2-3-6,0-3-17,3-4 6,-1-2-11,1-2-1,-1 0 1,-1-1-12,0 0 1,-2-1-46,-1 0 29,-2 1-23,-1 1-22,0 1 16,-2 2-49,0 1-12,0 2 16,0 1 12,-2 4 12,2 0 26,-3 2 13,1 1 21,-3 1 12,1 3 12,-1 3-1,0 1-22,1 3 22,0 1-6,1 2 1,2 1 11,2 0-17,0 0-6,3 0 1,-1-1-1,2 1-39,0-2-39,0 0-67,0-2-84,0 0-62,-1-2-78,0-1-73,-1-1-51,-2 0 40,0-2 101,-2 1 128,-2-2 129,-1 1 73,-1-1 44,-2 0 18,0-2 62,-2 1 38,-1-2 79,0 0 62,-1-1 10,2-1 34,-1-2-22,0-1-39,2-4-23,-1-1-39,1-3-39,1-2 5,-1-2-11,0-1-11,1-1 0,-2-2 6,2 0 0,-2-1 11,1 0-11,0-2-12,1 0-39,1 0-5,0 0-17,1 1-12,2 1-10,2 2-1,2 2-5,2 2-12,0 2 1,1 1-17,0 0-17,1 3-6,1 1-5,-1 2-17,1 3-11,-1 1-62,2 1-78,-1 1-118,1 2-185,0 3-218,-1 3-420,0 2-953,-1 1-2133,-1 0-5625,-2-1 9175,-1-1 0,-4-4 0,0-2 0</inkml:trace>
  <inkml:trace contextRef="#ctx0" brushRef="#br2" timeOffset="87130">22620 7720 24727,'48'72'509,"-8"-13"-351,-32-49-13,-1-3 1,0 0-1,1-3 1,1 0-28,-1-3-23,1 0-6,0-1-5,0-1-11,0-2 0,2-3-17,0-1-11,1-3 5,0 0-5,1-2-6,0 0-11,-1 1-11,1-1-6,-2 3-5,-2 1 16,0 2-11,-4 2-16,0 2 10,-4 1 7,1 1 16,-2 1 39,0 4 28,-1 3 6,-1 3 5,-2 3-11,-1 4-16,-2 2-6,1 2-23,-1 1-22,0 3 0,1 0-11,-1 1-6,0 0-11,0 0-11,0-1-17,-1-2 0,0 1-28,0-3-56,-1-1-67,0 0-113,2-2-105,-1 0-158,2-1-240,2-1-477,1 0-1338,1 1-2475,2-3-4124,2-1 9209,-1-2 0,1-6 0,-1-3 0</inkml:trace>
  <inkml:trace contextRef="#ctx0" brushRef="#br2" timeOffset="87506">23561 7676 25573,'-54'-21'28,"7"8"5,26 28-5,1 2 28,0 2-11,1 1 0,3 1 5,2 1 12,4-2-40,2-1-10,5-1-7,1 0-33,2-2 51,4 0-23,4-2 0,4 0-17,3-4-34,3-2-44,1-1-73,0-4-112,1-1-180,-2-1-256,1-1-376,0-1-668,1-1-1662,2-1-4374,-3-2 7796,-2 1 0,-8 2 0,-4 0 0</inkml:trace>
  <inkml:trace contextRef="#ctx0" brushRef="#br2" timeOffset="87809">23715 7764 18352,'-4'-7'3860,"1"2"-3417,3 5 761,0 0-1193,-30 60 17,23-40 17,-23 47-1,32-56 29,2-2 56,3-1 45,1-3 27,4-1 46,0-3-51,2 0-6,0-3-22,1-1-16,-1-3-18,2-2-22,-2-2-17,2-1-39,-1 0 0,0-2-11,-1 0 11,-1-1 11,-2 1-11,-3 0 6,-2 0-23,-4 0 6,-1 0-28,-3 0-12,-2 1-5,-5 0-11,-2 0-28,-3 3-34,0 0-72,-3 4-135,1 1-140,-1 2-236,-1 1-324,0 3-515,0 2-1261,1 2-1418,2 2-4574,2-1 8748,4-1 0,5-3 0,1-1 0</inkml:trace>
  <inkml:trace contextRef="#ctx0" brushRef="#br2" timeOffset="88170">23890 7764 23847,'13'46'790,"-2"-10"-488,-11-36 309,0 0-521,1 0-40,0-2-10,1-1-1,1-3 0,0-3-17,2-1 6,2-3-5,1-1-1,2-3 34,0-1-5,2-2 10,1 0-10,1-1-12,1 2-17,1 1 1,0 1-7,1 3-16,0 2 12,1 3-1,-2 2 0,1 3 0,-4 2 0,-1 2 23,-4 2 16,-1 1 12,-2 4 0,-2 1-12,1 4-28,-1 1 1,-1 1-6,2 2-12,-1 3-10,2-1-74,0 2-61,-1-3-78,2 1-118,-1-3-169,0-1-268,1-1-509,0-2-1401,-1-1-2672,0-2-3685,-1-1 9040,-2-4 0,0-1 0,-1-1 0</inkml:trace>
  <inkml:trace contextRef="#ctx0" brushRef="#br2" timeOffset="88654">24547 7151 25494,'7'53'249,"0"0"1,3 40-99,-14-53-17,0 0-50,0 0-16,3-2-24,0-1-4,1-3 4,0-2-10,2-3 11,1-3-12,0-4-10,1-4 10,-1-4-5,0-3 34,0-5 44,-1-2 18,0-3 21,0-1-27,0-1-34,1-1-23,0-4-44,0-2 0,0-3-17,-1-2-17,-1-2 17,-1 0-11,0-1-17,-2 1-11,-2-1-6,-2 2 0,-1 0-5,-2 1-1,0 4-16,-2 1 11,0 2 0,-2 4 17,-1 0-11,-1 4 16,0 1 12,-2 3 10,-1 3 29,1 1-11,0 0-1,0 2 1,4 1 5,0-1 6,4 2 5,3 0 6,3 1-11,2 0 17,4 0 16,2 1-16,4-1 16,2-1-11,2-2-16,2-1-6,3-2-6,1-2-11,1-1-34,0-1-67,-2-2-67,0 1-196,-2-1-291,-3-1-544,0 1-1462,-3 1-4900,-1-1 7561,-2 0 0,-3-1 0,-2-1 0</inkml:trace>
  <inkml:trace contextRef="#ctx0" brushRef="#br2" timeOffset="88866">24766 7633 25534,'14'94'-1121,"-3"-16"147,-10-63-942,1-1-1960,1-1-5176,-1-3 9052,1-2 0,-2-4 0,0-2 0</inkml:trace>
  <inkml:trace contextRef="#ctx0" brushRef="#br2" timeOffset="89029">24875 7260 21226,'0'0'0</inkml:trace>
  <inkml:trace contextRef="#ctx0" brushRef="#br2" timeOffset="89356">25160 7041 26581,'20'50'159,"-1"0"1,12 38-87,-33-53 16,-1 1-21,-1 1-12,-1 0 0,2 1-17,-1-1-11,0-2-11,0 0 16,-1-2-10,0-1-7,0-2 1,1-2-616,1 35 246,2-38-145,3 24-180,3-47-325,1-2-789,-1 1-2622,1-3-4884,-1-1 9298,0-1 0,-3 1 0,-1 1 0</inkml:trace>
  <inkml:trace contextRef="#ctx0" brushRef="#br2" timeOffset="89648">24963 7435 26827,'84'-41'342,"-10"8"-292,-47 31-44,0 1-12,0 1-61,0 1-67,-1 3-74,-1 1-116,-1 5-136,-1 0-190,-1 3-251,-3 2-483,0-1-1019,-2 0-1747,0-1-4795,-3-3 8945,-2-4 0,-6-2 0,-3-3 0</inkml:trace>
  <inkml:trace contextRef="#ctx0" brushRef="#br2" timeOffset="89730">25488 7545 21439,'-6'92'-6520,"0"-18"-1842,6-70 8362,0-3 0,0 1 0,0-2 0</inkml:trace>
  <inkml:trace contextRef="#ctx0" brushRef="#br2" timeOffset="89918">25576 7217 20739,'0'0'0</inkml:trace>
  <inkml:trace contextRef="#ctx0" brushRef="#br2" timeOffset="90254">25685 7457 11654,'11'9'4722,"-2"-3"-3714,-9-6 1529,0 0-2285,-35 65-45,24-41 73,-25 50 51,34-57 38,2-3 62,0 0 41,1-3 65,2-2 46,2-2-1,3-2-78,2-3-101,2 0-95,2-2-50,3 0-34,2-3-5,2-1-23,2-4-6,1-1-33,2-1-34,1-2 17,0 0-56,-1-1-17,-1 0 6,-4 1-45,-2-1 51,-4 2-7,-5-2-10,-3 1 5,-4-2-39,-1 1 0,-2-1-11,-3 0 5,-3 0-22,-2 0-5,-4 2-29,-2-1-16,-2 2-34,-2 0-51,-2 2-38,0 1-68,1 3-28,0 2-50,2 1-62,3 1-84,0 3-190,5 1-281,0 3-560,3 1-1331,0 1-1330,3 1-4569,1 0 8726,1-2 0,0-4 0,1-1 0</inkml:trace>
  <inkml:trace contextRef="#ctx0" brushRef="#br2" timeOffset="90644">26014 7523 24850,'22'82'896,"-5"-17"-582,-16-64-6,0-1-84,0 0-62,1-1-61,0-2-67,1-2 27,2-3-10,-2-2-1,3-3-5,0-1 28,0-2 11,1-3-6,-2-1 23,2-2-39,1 0-12,0-1-11,3 1-11,1 0-22,2 3-6,2 2 0,0 2-6,2 3 12,-1 2-1,-1 4-10,0 0-29,-2 4 34,0 0 0,-1 3 11,-1 3 51,0 2-45,-1 6 11,1 3 5,-1 4-16,-2 2 28,1 3-17,-1 2 6,1 1-34,0 2 11,1 1-34,1 1-44,0 0-67,0-1-113,0-1-178,-2-2-387,0-4-1188,0-2-6497,-2-5 8497,-2-4 0,-3-6 0,-1-3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39.6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0 460 22021,'30'18'370,"-4"-2"-241,-18-4-34,2 0-22,1 1-22,0 0-23,1 1 16,2 0-10,0 1-6,1-2-6,-1-1 12,0 0-12,1-3 12,-1 0 0,0-1-1,1-1 1,0 0-6,0-2-17,0 1-5,-1-1-12,-1-1 0,-2 1-10,-1-2-35,-1 0-66,-1-1-74,-1 1-94,-3-1-103,0 0-160,-1-2-315,-1 2-430,0-1-618,-1 0-755,0 1-504,-1 0-2711,0 1 5881,-1 0 0,1-1 0,-1-1 0</inkml:trace>
  <inkml:trace contextRef="#ctx0" brushRef="#br0" timeOffset="329">372 307 17832,'-40'47'261,"-1"0"0,4-4 1,7-5 58,15-11-52,1 3-60,0 2-40,1 0-34,0 2-28,1 0-27,1 0-34,1 0-29,2-1-10,0-1-12,0 0-22,2-3-39,1-2-62,0-4-89,1-3-101,2-3-192,0-4-245,1-3-431,0-4-824,1-3-879,0-1 855,0-1 0,0-1 0</inkml:trace>
  <inkml:trace contextRef="#ctx0" brushRef="#br0" timeOffset="714">548 767 24183,'1'37'202,"-1"-4"-146,0-16 0,-1 2-56,-1 0 22,-1 1-5,1 0-11,-1 0 44,-1-1-50,1 0-11,-2 0-34,2-1-95,-1-1-134,1-4-253,0 0-419,1-4-668,1-2-1253,0-4-4863,1 0 7730,0-3 0,0 0 0,0 0 0</inkml:trace>
  <inkml:trace contextRef="#ctx0" brushRef="#br0" timeOffset="1412">110 0 18548,'-22'46'757,"4"-6"-650,14-31-35,1 0-21,1-1-6,2 0 39,0-1 5,0 0 85,1-1 111,1-1 130,2-1 100,1-3 17,0 0-89,1-1-124,1-3-117,1-1-68,1-3-22,-1-3 11,2 1-22,-3-1 95,2-3-101,-5 3 17,0-1 0,-3 5 6,-1 0-56,-2 3-46,0 0-200,-4 1-1,-1 2-50,-1 0-118,0 4-196,1 2-281,1 4-547,0 2-1093,4 4-2235,0 2-2487,2 0 7192,1-2 0,-1-7 0,0-4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39.0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94 20554,'42'-15'162,"-5"3"-134,-21 6-22,0 1-12,2-1 6,-1 0-39,1-1-51,1 1-122,1-1-947,9-2-46,-8 4-8250,15-2 6610,-20 5 2845,3 2 0,-15 0 0,-2 0 0</inkml:trace>
  <inkml:trace contextRef="#ctx0" brushRef="#br0" timeOffset="227">66 269 17680,'6'7'1200,"-1"-2"-786,-5-5 1680,0 0-2094,64-28-11,-40 19-11,51-21-51,-59 26-112,0 0-196,-1 2-285,0 0-420,-1 1-601,0 1-1052,-2 0-1893,1 0 465,-2 0 4167,-2 0 0,-4 0 0,-3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37.6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0 132 20285,'10'-15'79,"-1"4"-12,-4 11 22,0 0 23,1-1 23,1 1-1,1-1-11,1 1-11,0 0-5,1 0-23,1 0-6,1 2-11,0 0-28,1 3-5,0 1-23,2 1-5,0 0 5,0 2-11,2 0 0,-1 2 0,8 4 45,-6-3-23,6 3 6,-8-5 11,-1-1-39,2 1 17,-1-2 0,0 1-17,0 0 17,1 0-23,-2-2 6,0 1-5,-2-1-18,-1-1-5,-1 1-22,-2-1-23,0 1-22,-1-1-56,-1 1-79,-1 0-72,0 0-124,-1 0-95,0 1-1187,1 3 179,-1-3-852,1 2-526,-1-3-2677,-2-1 5584,0 0 0,-2-4 0,0 0 0</inkml:trace>
  <inkml:trace contextRef="#ctx0" brushRef="#br0" timeOffset="448">394 1 18952,'-26'8'650,"2"4"-521,18 9-51,-2 3-5,-1 3 11,-1 0-17,0 2-11,0 0-11,0 1 0,-2 2-23,2-2-5,-2 2 5,1-2-22,0 1 23,0-1-1,0-1-16,0-1-1,1-2-5,0-1-11,2-3-11,0-2-29,2-1-44,0-3-78,3-2-96,1-3-129,1-1-1445,1 0 885,3-5-588,2 0-7611,7-5 9157,-4 0 0,1 0 0,-5 0 0</inkml:trace>
  <inkml:trace contextRef="#ctx0" brushRef="#br0" timeOffset="915">614 373 21377,'55'-43'420,"-10"8"-274,-36 33-34,-1 1-39,1 0-39,0 1-23,0 0 0,0 0-16,0 3-7,-1 0 12,-1 4-5,-1 1 10,-2 3 18,0 3 5,-3 1 17,0 3 16,-4 2-10,-2 2-7,-4 4-21,-4 1-6,-3 3-6,-1 2 0,-2 1-5,0-2-12,1 0-16,-1 5 10,7-13-77,-1 8 50,10-21 145,7 2 12,2-10 262,24-9-273,-10 0 94,35-21-167,-29 12 28,33-22-79,-35 22-448,22-13-45,-30 21-3198,11-2 1401,-18 9 2307,6 4 0,-11-3 0,1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7:37.6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219 1 19585,'11'56'863,"-2"-8"-500,-8-31 7,2 0-6,0 1-45,1 3-27,-2 0-45,2 4-40,-3 0-28,1 1-28,0 1-33,-1 0-1,-1-1-21,0 0-24,0-1-10,0 0-23,0 0-16,0-1-1,-1 0 0,-1-2-5,0-1-11,-1-1-1,2-4-5,-2 0 0,2-3-28,-1-3-33,1 0-85,0-3-128,1-2-113,0 0-133,0-2-215,0-2-390,1 0-914,1-3-1434,1-3-4755,0-1 8228,1-1 0,-2 4 0,-1 0 0</inkml:trace>
  <inkml:trace contextRef="#ctx0" brushRef="#br0" timeOffset="284">0 285 21674,'49'-30'274,"-1"-1"1,32-19-185,-63 43-40,-2 0-33,0 1-39,-2 1-34,-1 2-62,0-1-107,-1 1-155,-1 1-186,0 0-235,0 1-352,0 0-483,-1 1-806,-1-1-337,-1 1-3684,-1 0 6463,-2 0 0,-2 0 0,-1 0 0</inkml:trace>
  <inkml:trace contextRef="#ctx0" brushRef="#br0" timeOffset="750">417 66 20688,'22'48'588,"0"0"0,14 34-234,-34-50-41,-2-1-49,0 1-40,0-2-12,0-2-60,0-1-35,0-1-22,0-4-27,-1-1-1,1-3-11,0-2-11,0-3-23,0-1 17,0-4 28,0-1 62,0-3 34,0-2 10,0-1-38,-1-1-63,0-2-10,-1 0-51,0-4-5,0-3-12,0-2-22,1-2 6,0-3-1,4-1 1,1-2-23,4-1 0,0 0-5,4 0 0,0 0 5,4 0 0,0 3 17,2 1 11,-1 3 34,0 2-17,-1 2 17,-2 2 0,-2 3-17,0 2 22,-2 2 0,0 4 12,-2 3-28,-1 4 33,0 3-17,-1 2-5,-2 1 28,-1 2-40,-1 0-5,-1 0 0,1 0 0,-1-2-5,1-2 5,0 0 0,1-3-6,-2 0 1,1-3-1,0 0-11,-1-3-50,0-1-11,0-2-79,1 0-90,-1-2-77,2 0-164,0 0-200,0-1-254,3-2-385,0 0-673,2-4-1187,2-1-3434,-2-2 6621,-1 2 0,-4 3 0,-1 2 0</inkml:trace>
  <inkml:trace contextRef="#ctx0" brushRef="#br0" timeOffset="1152">898 373 22218,'91'-14'789,"-16"3"-587,-64 8 5,1 0-28,-2-2-22,0 2-6,-1-2-16,0 1-6,-2-1-1,0 0-21,-1-1-23,-2 0-11,1 0-17,-3-2-6,-1 1-11,0 0-5,-1-1-23,0 0 0,-1 1-5,-2 0-6,-2 2-11,-2 0-6,-1 1-17,-2 0 6,-1 1 17,-3 2 0,0 0 0,-3 4 11,0 2-12,-3 5 18,-1 2 0,-1 2 5,-1 3-6,1 1 12,0 3 34,2 0-1,0 1 23,2 2 5,3 0 1,2 0-1,3 0 23,3-2 11,4-1 12,2-1 16,4-3 11,3-1-11,5-1-11,5-3-34,3-2-39,6-2-28,3-2-34,5-3-61,4-2-135,3-3-212,1-1-331,0-3-504,-2-2-902,-3 0-2224,-5-2-4659,-7 1 9034,-6 1 0,-9 3 0,-4 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43.3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60 21887,'70'-24'-51,"-9"5"-50,-46 16-134,0 0-218,1 1-314,-1 0-661,0-1-959,-1 2-1024,0-1-3904,-2 2 7315,-2 0 0,-5 0 0,-3 0 0</inkml:trace>
  <inkml:trace contextRef="#ctx0" brushRef="#br0" timeOffset="207">44 257 19860,'6'0'2060,"-1"1"-1645,-5-1 1137,0 0-1765,59-26-179,-38 19-280,45-19-415,-52 26-1075,0 1-1563,-1 2-4318,-2 0 8043,-3 1 0,-3-2 0,-3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42.0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 73 23719,'2'-41'-135,"-1"9"102,-1 35 27,0 3 6,1 4 0,1 3-6,1 2 18,2 2-7,1 1 12,3 0-17,-1 0 6,3 0-12,1-1 6,0 2 11,1-2-11,-1 2 6,1 0-17,1 0 5,-1 1 6,0-2 0,0 0 0,-1-3 0,1 0 11,4 1 12,-3-4-18,4 0 1,-7-5 11,1-2-17,-2-1 11,1-2-17,-1 0-16,1-2-34,-1 0-34,1 0-89,-1 0-129,0-2-185,-1 1-292,-1-2-469,-1 1-903,-2 0-1114,-1 1-901,-1 0-942,-2 0 5114,0 1 0,0-1 0,-1 1 0</inkml:trace>
  <inkml:trace contextRef="#ctx0" brushRef="#br0" timeOffset="318">281 7 18016,'4'5'1832,"0"0"-1434,-4-5 979,0 0-1354,-43 33 44,26-14 17,-35 29 17,37-23 11,0 1 17,-1 0-11,1 1-12,0 1 12,-1 0-40,2 2-16,0 0-17,0-1-34,3 0-5,1-2-6,2 0-6,2-5-16,2-2-6,2-4-45,1-4-62,0-2-122,2-4-114,2 0-1331,6-3-723,3-1 2425,17-7 0,-17 4 0,7-4 0</inkml:trace>
  <inkml:trace contextRef="#ctx0" brushRef="#br0" timeOffset="884">588 292 20336,'40'-17'22,"-5"4"-16,-23 7-12,0 2-16,2-1 10,0 2-16,0 1 0,-1-1 6,2 3 0,-3-1 10,1 2 1,-3 2 17,0 1 22,-2 2 33,-2 1 68,-2 1 50,-2 3 17,-1 1-5,-4 2-40,-2 2-39,-5 1-39,-3 1-17,-1 1-12,-2-1-21,1 0-1,-1-1-11,3-2-16,2-2-6,3-4-17,3-2-17,2-2-11,1-2 11,2-1 34,0-1 44,2-1 12,1 0 11,3 0-11,3 0-6,-1 0-16,3 0 10,-1 0 18,1 0-1,-2 0 23,1 1 0,-2 0 5,1 2 6,-2 1 6,0 1 22,-3 1 40,0 1 60,-1 1 57,-2-1 67,0 1 17,-1 0-23,-3 1-78,-2 1-72,-4 0-68,-4 0-51,-3 2 1,-1 1-12,-2-1-11,0 0-27,1-1-1,2-2-28,1-1-45,4-2-83,0-2-219,4-1-353,1-1-510,1 0-1136,2 1-1536,0 0-4486,1 0 8385,0 1 0,2-2 0,0-1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46.2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55 0 17736,'-28'9'482,"7"-1"-420,19-6-34,0 0-17,1 1 6,1-2-1,0 1 18,0 0 28,0-1 22,0 1 33,0-2-5,0 2 40,1-1 55,1-1 34,1 2 39,0-2-11,1 0-39,1 0-34,0 0-23,0 0-11,1 0-5,0-1 6,0 0 16,-1-2 6,0 0 22,-2 1-22,0-1-12,0 1 6,-2-1 7,1 0 32,-1 0 393,0-2-443,0 3 17,-1-2 11,0 4 184,0 0-228,-1 0 4,-1-1-10,0 1-40,-1-1-16,0 1-56,-1 0-34,1 0-40,0 0-83,1 0-78,0 0-690,0 3 34,1 1-711,1 3-1787,4 1-5400,1 1 8755,1-1 0,-2-4 0,-2-1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44.5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1 131 19339,'0'20'963,"3"-2"-677,5-10-57,4 1-50,0-1-50,2 1-34,2-1-16,-2 0-29,1 1-11,0 0-16,-1 0-18,1 0 6,-1 0 1,-2-1-12,1 1 0,-2-1 0,0 1 11,-2-3 0,-1 0 11,-1-1-16,-3-1 0,0 0-1,-1 0-10,0 0-1,-1-2-50,1 3-22,-1-1-40,2 2-95,-3-1-134,1-1-151,0 2-208,-2-1-342,2 1-587,-2 0-594,1 0-578,-1 1-1108,2-2 3915,-1 2 0,0-5 0,0 2 0</inkml:trace>
  <inkml:trace contextRef="#ctx0" brushRef="#br0" timeOffset="401">264 0 12230,'0'11'1804,"0"-3"-1328,0-8 3070,0 0-3272,-27 48 28,17-27-21,-23 37-12,24-36-45,-1-1-28,0 2-56,0 0-34,1 0-22,0 0-11,0-2-22,1 0-29,0-3-11,2 0-11,-1-3 0,2-1 0,0-1-11,2-3 0,-1 0-23,2-1-27,1-1-85,-1-2-162,2 0-353,0-2-476,0 1-543,0-2-516,0 0-426,0-1-856,1 0 1473,0 0 2005,1-1 0,-1 0 0,1-1 0</inkml:trace>
  <inkml:trace contextRef="#ctx0" brushRef="#br0" timeOffset="949">417 394 22066,'77'-33'370,"-14"7"-308,-56 26-34,1 0-11,-1 0-6,0 0-6,0 2-5,-1 0 6,1 3 5,-1 1 6,-1 0 28,-1 2 39,-2 1 45,-1 1 39,0 2 39,-2 2-22,-2 0 5,-2 3-11,-4 0-22,-2 1-11,-1 0-34,-2 2-12,1-2-27,0 0-17,3-3-28,2-3-11,2-2 0,2-2-6,2-3 11,1-2-10,0-1 16,1-1 50,0-1 107,1 0 72,3 0 40,2 0-11,5-2-95,3-1-74,4-3-44,2-2-45,2 0-17,0-1-22,-1 0-50,-2 1-68,-2 1-162,-5 2-242,-3 1-369,-3 1-503,-3 1 667,-1 1 1,-2 0-1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48.3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1 110 17400,'48'26'471,"-7"-2"-348,-31-11 6,1 1 5,0 2-11,3-1-16,0 1 10,0-3 29,0 0 17,1-1 5,0-2-22,1 0-17,0 0-12,-1 0 1,0 1 16,-1-1-5,-1 1 11,-2-1-6,0 2-5,-1-2-17,0 0-17,-2-2 40,3 5-124,-4-5 6,1 4-29,-5-7-55,-2 0-145,1 0-231,-2 0-363,0 0-752,0 0-778,-1 0-789,-2 1 3125,-2 0 0,3-3 0,-1-1 0</inkml:trace>
  <inkml:trace contextRef="#ctx0" brushRef="#br0" timeOffset="337">351 1 18840,'-44'50'196,"5"-5"-128,24-19 4,-2 3 24,1 1-7,-1 3 12,1 1 28,1 0-6,1 1 45,-1-2 17,2-1-17,0-3-51,2-3-55,1-5-45,2-2-40,2-3 7,2-2-24,2-2-38,1-3-62,1-1-112,2-3-9579,2-2 8837,2-1 2500,3-1 484,1-1 175,1-1-1501,-1-2 0,-4 1 0,-2 0 1</inkml:trace>
  <inkml:trace contextRef="#ctx0" brushRef="#br0" timeOffset="1789">482 373 14908,'38'-25'1098,"-7"4"-824,-26 18-33,0 1-11,1-1 11,1 1 5,1-2-5,2 0 5,0-1 23,1 0 201,5-2-302,-3 3-39,8 0-123,-11 2 202,6 11-51,-12-3 375,0 21-398,-6-11 208,-8 21-247,2-22 118,-8 11-163,11-19-44,-3 4-85,6-9-139,2 1-9613,3-3 10285,8 4 1098,-2-1 94,15 6-139,-12-4 50,14 8-219,-15-6-217,11 14-1166,-15-11-1380,5 17-110,-10-15 288,-3 15 638,-2-16 437,-13 13 775,7-16 651,-15 6 859,12-11 302,-17 0 46,15-3-593,-15 0-542,17-1-575,-7 0-507,12 0-157,-9 13 0,11-9 1,-5 8-1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51.0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80 0 18140,'-12'31'520,"1"-4"-374,8-19-44,-1 0-46,1 1-34,0-1 0,1 0-16,0 0-6,1-1-22,0 0 5,1-1-6,0-1 12,0-1 22,1-1 73,2-1 62,0 0 95,0-2 274,1-1-302,0-1-73,0-2 0,0-1 5,0-1 6,0 0 23,-1 0 22,-1 0 28,0 0 22,-1 0 1,-1 1-40,0 1-27,0 0-34,0 1-12,-1 0-28,-1 1-27,1 1-34,-2 0-51,-1 1 17,0 0-16,-1 1 5,-2 0 5,-1 3-10,0 0 5,0 2-28,0 1-17,1 0-123,2 0-225,0 1-408,3 0-750,1 0-1345,2 2-3590,1-1 6486,0-1 0,0-4 0,0-2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52.7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1 104 17048,'20'-15'644,"-1"2"-398,-7 8 17,2 0-33,2-2-40,1 1-83,1-1-68,1 0-50,1 0-34,0 0-67,0 0-151,-1 1-225,-1 0-352,-2 3-464,-1 1-595,-3 1-555,-1 1-1119,-4 0 1534,0 2 2039,-4-1 0,0 1 0,-3-1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53.1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14 7363,'5'4'1905,"-2"-1"-1199,-3-3 4659,0 0-4944,18 14-119,-3-13-100,16 10-79,-10-16-78,2-2-51,-2 0-78,1 0-196,-1 1-415,0 0-845,-2 2-1505,-1 1 5567,-2 2-1953,-5 1 1,-4 0-1,-4 0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58.8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1 141 15877,'19'-37'734,"-2"8"-527,-8 24-22,-1 1-34,0-1-28,1 0-5,1 0 5,0-1-3358,0 0 3431,1-1 481,12-5 58,16-1-618,-7 9-10,2 2 27,-24 14 1,-6-3-7,-1 3 3365,1 0-3386,-1 1-12,-1 0 17,1 2-6,-3 0-5,2 2 33,-2 1 6,0 2 39,-3 1 23,-1 2-17,-3 3 201,-9 15-201,2-9-17,-5 12-10,5-13-7,-1-1 11,2-2 12,0-3-1,1-2-27,1-2-34,1 0-17,1-2-39,2-2-5,2-2-18,0-2-10,2-2-12,0-2-17,2-1 17,0-1 1,1-2 10,0-1 17,0-1 12,0-1 27,1-1 168,1 0-66,1 0 206,5-1-224,1-2-33,3-2-62,1-3-16,3-2-23,0-3-11,4-1-6,1 0 11,13-6-33,-9 5 11,16-8-6,-20 10-66,12-7 16,-18 11-23,3-3-44,-11 8-79,-3-1-106,0 2-162,-1 1-157,-1 0-185,0 1-298,-2 0-474,0 0-657,1 1-1069,-1 1-2779,1 0 6089,-1 2 0,1-3 0,-1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4:59.4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128 30 22375,'10'-19'106,"-4"8"-16,-12 24-12,-2 2 0,0 3 6,-1 1 0,-1 2 23,-1 2 5,1 1-17,-2 2-22,2 2-28,0 2-17,1 0-6,1 0 0,1 2 23,-2 13-22,4-11-1,-2 10-5,5-16 5,0-1 12,2-2-17,0-1-1,1-3-10,1-1-23,3-2 28,0-3 1,2-1 16,1-3 168,16 9-90,-9-10 6,11 6 28,-13-14 22,-2-1 6,0-1-16,-1 0 122,1-3-162,-3-1-11,2-3-17,-5 1-28,0-2-23,-1-1 7,0-1-17,0 0 5,-1-1 22,0-1-28,0-1 40,-2-6-51,1 3 23,-2-3-1,0 6 18,0 1 22,0 1-6,-1 1 0,-1 3-33,-1 2-23,-1 1 22,1 1-10,0 0-6,-1 1 33,1 1-39,0-1-39,-4 2 0,2-1-84,-7 1 73,5 2 5,-4 1 1,4 3-1,-1 0-5,0 3-6,-1 0-168,-6 8 6,5-3-85,-4 6-72,7-6-95,1 0-190,2 0-365,1-1-2941,1 5 292,2-6-4117,2 3 7780,-1-8 0,2-3 0,-2-2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7:36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97 24 20912,'18'-13'549,"-4"2"-370,-14 11 617,0 0-706,0 2 27,0 1 29,0 2 5,-2 2-11,-1 3 0,-1 2-28,0 2-11,-3 1-11,2 2-18,-2 1-4,1 1-12,-1 2-12,-1-1-16,1 3 0,-1-1-5,1 1-1,-1-2 1,2 1-18,-1-3 6,2 1 1,1-2-7,0-1 12,0 0-6,1-2-5,1-1-1,1 0-5,0-2 6,0 1-6,1-2 11,-1 0-11,0-1 11,0-1 1,-1 0-1,1-1 0,0-1 0,1-2-5,0 0 16,0 0 12,0 0 5,0-2 11,0 1 18,2-1 21,0 0 23,2 1 11,0-1-5,3-1-12,1 1-22,1 0-11,3-1-17,1 0-11,2 0-11,1-1-6,1 0-12,1-1 7,1 1-6,0-1-12,1 2 1,1-1-6,0 1 5,2 0-5,0 1 0,1 0-16,1 2 16,2-1 0,-1 1 5,-1-1 18,0 0-18,-1-1 1,-1 1-6,0-2 11,-1 1 0,1-1-5,-3 0 5,0-1-5,-1 0 10,-1-1 1,0 0 6,-1 0-1,-2 0 12,0 0 5,-2 0-5,-2-1 16,-1 0-22,-1 0-11,-1 0 6,-2 0-7,0 0-4,-1 0-12,0 1 0,-2-1-12,0 1 7,0 0-6,0 0-1,0 0-16,-1 0 6,1 0 0,-1 0-12,0 0 6,1 0-29,-2 0-15,1 0-12,0 0-28,0 0-56,1 0-68,0-2-111,3 1-118,0-2-44,2 0-74,-1 0-83,3-1-80,-4 0-144,1 1-224,-2-1-259,0 0-318,-2-1-466,-1 1-218,1-3-1277,-1 2 1272,0-1 2380,0 1 0,-1 3 0,0 0 0</inkml:trace>
  <inkml:trace contextRef="#ctx0" brushRef="#br0" timeOffset="409">731 418 18660,'-28'-5'712,"5"1"-415,23 7 0,0 0-11,2 2-1,-1 0-61,3 0-28,1 2-39,1-1-51,2 0 12,1 0-23,4-1-17,0 1-10,2 0-29,0 0-11,2-1-11,0 1 11,-1 0-12,0 0 7,-1 1 10,-2-1 1,0 1 16,-3 0 1,-1 0 27,-2 0 6,-1 0 35,-2 0 26,-1 0 40,-2 1 17,0 0 16,-1 1 0,-1-1-10,-2 1 10,-2 1-44,-1 0-18,-2 1-16,-2 1-28,-3 0 12,0 3-18,-3-2 6,-2 3-28,0 0 0,-3-1 0,1 2-22,-1 0-12,1-1-5,0 1-6,2-2-17,0 0 23,2-2-50,2-1-1,3-3-16,2-1-74,4-2-60,2-2-141,2-1-218,1-2-337,4 0-660,3-1-1983,5 0-5416,1 0 8911,-1-1 0,-6 1 0,-2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04.1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12444,'11'7'3971,"-2"-2"-2879,-9-5 3237,0 0-4267,-2-6 61,2 6 40,-2-3 5,1 7-5,1 1-1,-1 3-28,1 0 57,0 2 10,0 1-21,0 2 10,0 0-33,0 2-17,0 0-23,0 2 1,1 1-40,-1 0-5,1-1-17,-1 1-33,0-1-7,0 1-4,-1 0-18,1-2-11,-1-1 6,1-3-56,0 3-23,0-7-95,0 3-162,0-6-207,2-1-320,-1-1-566,1-1-4676,-1-1-2269,0 0 8385,0-1 0,-1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03.2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66 17227,'29'-9'1523,"-5"2"-1197,-21 6-86,1 0-38,0 0-28,1 1-6,2 0-6,0 0-5,2 0-6,1 1 0,-1 0-17,2 2 1,-1 1-40,0 1 17,1 0-34,0 1-16,0 1 0,-1-1-18,2 0-4,-2 1-12,0-1 5,0 2-33,0-1 6,0 1-1,0-1-10,-2 1 38,6 2-33,-4-3 23,3 2 10,0-4-16,-2-1-78,15-1-40,-13-1-599,16-2 235,-19 0-2448,8 2 1166,-14 1 1747,0 9 0,-5-8 0,1 6 0</inkml:trace>
  <inkml:trace contextRef="#ctx0" brushRef="#br0" timeOffset="413">351 1 14891,'-16'18'1770,"0"1"-1294,8-5-67,-1 2-84,0 1-79,-1 1-33,0 1-28,0 1-34,-1 0-28,0 2-10,-1 0-40,0 1-17,-1 0-6,0-1-11,0 0-27,2-1-7,0-3-33,3-3-56,2-1-107,1-3-167,3-2-242,1-1-200,2-4-309,2-1-521,2-1-846,5-1-3646,-2-1 6122,2-2 0,-6 2 0,-1-1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11.0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1 132 22733,'30'23'683,"-3"-4"-481,-17-10-17,0-1-29,2 2-44,-2-1-5,2 1-34,-1-1-12,1 2-10,1 0-12,-1 1 6,2-1-23,0 1 6,1 0-11,0-2-6,2 0 6,1-1 0,-1 0-6,1-1-11,-1-1-6,0 1-83,11 1 33,-12-4-23,9 1-22,-15-5-5,-3 0-40,-1-1-27,-2 0-124,0 0-140,-2 0-212,0-2-304,-1 1-385,-1-2-657,1-1-1141,-1 1-3603,0-2 6739,0 2 0,0 0 0,0 2 0</inkml:trace>
  <inkml:trace contextRef="#ctx0" brushRef="#br0" timeOffset="317">395 0 18425,'-43'48'517,"1"-1"1,2-4-1,8-6-69,17-14-78,0 1-85,0 0-83,2 1-57,0 1-49,1 0-46,0 1-16,2-1-29,0-1-22,3-1-5,1-3-28,1-1-68,3-4-95,0-2-173,1-1-252,1-4-359,0-2-460,0-1-716,0-3-863,2 0-3730,-1-1 6766,2-2 0,-1 0 0,-1 0 0</inkml:trace>
  <inkml:trace contextRef="#ctx0" brushRef="#br0" timeOffset="1116">592 351 19451,'35'-15'901,"-4"2"-626,-21 11-29,0-1-44,0 1-34,0-1-23,2 1-22,-2 1-22,0 0-56,-1 1 0,0 0-28,-3 0-6,0 0 11,-2 1 51,0 5 241,-4 15-263,-1-6 72,-10 22-101,0-21-10,-4 9-1,3-11-6,2-1 7,-1 0-1,0-1-11,1-1-6,1 0-11,1-2 17,2-1-33,1-1-6,3-3-12,1 1 1,1-2 33,0 0 11,3 0 1,1-2-12,4 1 11,2-2-16,2 0-1,1 0-39,14 4 45,-10-1 23,20 11-12,-23-5-16,5 7 39,-12-6 16,-2 0 29,-2 1 34,-2-1 27,0 2 56,-2 1 40,-3 0 27,-3 1-33,-5 1-23,-4 0-22,-3 0-5,-3 1 5,-2-2-6,-3 0-27,-2-1-46,-2-2-5,-1-1-22,0-2-12,1-3-55,4-2-57,4-2-140,4 0-218,4-1-364,5 0-695,1 0-1153,3 0-1681,1 0-4307,2 0 8620,1 0 0,2 0 0,-1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10.0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72 26 21427,'7'22'824,"-3"-2"-644,-8-5-40,-1 0-45,-1 1-34,1 2 7,-2 0-40,0 0-6,0 2 0,-1-2-16,1 2 16,0-3-10,1 0-12,1-2-12,1-1 12,2-3 6,0-1 5,2-3 6,0-1-17,0-1 0,0-1 11,2-1 17,0-1 11,2-1 23,-1 0 5,2-1-5,1 1 11,2-1-23,1 0-16,3-2-18,2-1-4,3-3-7,2 0-5,1-1-5,2 0-18,-1 1-16,-1 0-17,0 1-45,-2-1-50,-2 3-79,-1-2-94,-4 3-136,-2 0-117,-4 1-112,-1 1-128,-2 0-135,-1 0-348,-1 0-621,0 1-947,-1 1-4268,-2 2 7136,-1-1 0,2 0 0,1-2 0</inkml:trace>
  <inkml:trace contextRef="#ctx0" brushRef="#br0" timeOffset="417">269 4 15950,'11'5'2991,"-2"-1"-2313,-9-4 2358,0 0-2930,2-11 28,-1 13 6,0-5 12,-2 17-18,0 2 6,-1 3-17,-1 2-16,1 3-7,-2 4-21,0 1 10,0 3-5,0 1 6,0 2-23,0 1-11,1 0 11,0 2-11,0 0 17,-1 0 11,1 0 0,-1-1 11,0-2 12,0-2 5,-1-3 5,1 0-16,-2-3-17,2-1-11,-1-1-23,1-2 52,-2 13-74,3-15-11,-1 9 11,3-20-17,0-2-6,0-2 1,1-1 0,0-2-1,0-2-94,0 0-46,1-1-84,1 0-128,1 0-163,-1 0-313,2-1-600,0 0-974,0-1-1692,0 0 4089,-1 0 0,-1 2 0,-1-1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04.7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0 335 21836,'39'1'410,"-5"0"-343,-19-3-28,1-2-5,0 1-17,1-2-17,0 0-12,1 0-16,0 0-22,0 0-186,5-2-16,-4 3-2335,16 0 335,-17 3 2252,14 5 0,-23-2 0,2 3 0</inkml:trace>
  <inkml:trace contextRef="#ctx0" brushRef="#br0" timeOffset="1598">613 159 21433,'18'-50'588,"-3"9"-447,-7 38-40,1 1-45,0 2-28,2-1-12,0 3-4,1 1 4,3 4-38,-1 2 39,2 1-12,-1 2 1,2 2 0,-1 0-23,2 3 6,0-1-1,1 2 18,-1 1-6,0-2-6,-1 2-10,1-1 27,-1-1-11,0-1 11,-2-1 11,0-2-44,-2 1 33,-1-2 0,0 0 1,-1-1 16,0-2-23,-1 0-5,0-3 11,-3 0 6,0-1-34,-2-2 1,-1 0-24,1-2-77,-3 0-58,1-1-138,-1 0-135,-1 0-3949,0 0 1160,-1-3-4364,0 1 7601,0-3 0,0 2 0,0 2 0</inkml:trace>
  <inkml:trace contextRef="#ctx0" brushRef="#br0" timeOffset="1982">1073 28 19081,'-3'-15'-11,"0"3"45,2 14 5,-3 1-11,2 1 22,-2 0 17,0 2 23,-1 1 11,-1 1 16,0 3 23,-2 2 23,-1 3 38,-2 3 7,-3 3-12,-2 4-23,-1 4-5,-1 1-22,0 3-40,0-1-22,1 2-56,3-1-17,0 0 0,3-2-11,2-1 0,0-4-16,3-1-7,1-3-27,3-4-29,0-2-77,1-4-130,1-1-156,0-4-219,0-2-281,2-2-396,0-2-869,2-2-750,2 0 2957,1-3 0,-3 2 0,0-2 0</inkml:trace>
  <inkml:trace contextRef="#ctx0" brushRef="#br0" timeOffset="2600">1226 379 20806,'36'-26'689,"-5"4"-493,-25 22-23,2-1-27,1 1-11,1-1-34,1 1-51,1 0-11,0 0-16,-2 2-18,1 0 29,-2 4-6,-1 0 56,0 8-11,-3-2-6,-1 6 23,-4-3 22,-1 2-6,-2 2 12,-4 0-29,-2 0-16,-2 1-17,-1-1 11,0 0 68,-5 3-63,6-6-10,-3 1-17,8-8-17,1-2-11,2-2-17,1-1 11,1-2-6,1-2 1,0 2 33,0-2 23,2 0 16,2 0 6,2 0-5,4-3-18,2-1-27,4-3-6,2 0-23,2-2 18,11-4-1,-6 4-5,8-4-34,-10 4-22,-1 1-95,-1 0-146,-2 0-1221,4 2-1,-8 3-772,2 0-1087,-10 4-3522,-2 0 6883,-3 2 0,-2-2 0,0 1 0</inkml:trace>
  <inkml:trace contextRef="#ctx0" brushRef="#br0" timeOffset="4760">1730 72 19154,'20'-16'235,"-1"2"-207,-6 10-22,2 1 16,1-2-5,1 2-11,1-1-12,2 1-16,-1-1-46,-1 1-60,-2 1-91,-1 1-106,-3 0-79,1 1-167,-3 0-224,-1 0-342,-2 0-431,-1 1-583,-2 1-196,-1 1-1641,-1 0 3988,-1 0 0,-1-1 0,0-2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27.7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21 197 20308,'6'-16'1170,"-1"3"-1002,-5 12-79,1 1-55,0 0 0,0 0 27,2 0 1,2 0 11,2 0 5,1 0-10,2 0 5,1-2-6,1 0 6,0-1-6,2-1-11,-1 0 0,2-1-6,-1 0-5,0 0 11,0-1-22,-2 1 44,5-4-33,-6 3 123,7-9-95,-10 7 5,2-4 163,-6-2-157,-1 5 134,-6-10-167,0 11 10,-9-5-27,4 8 50,-21-1-56,14 5 34,-27 4-51,24 1 22,-16 10-16,18-5 17,-13 15-23,15-9 95,-13 31-38,18-24 49,-2 24-55,11-27 134,12 16-123,-3-18 179,30 16-219,-21-22-5,25 4-39,-25-12-415,21-1 23,-19-2-5153,27 0 1937,-29 0 3619,13 0 0,-24 0 0,-1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32.3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215 126 22907,'22'-40'285,"-7"8"-279,-27 33-1,-1 3 12,-3 4 17,-2 2 5,-3 3 11,0 2 29,-1 3 111,-9 13-106,8-7 213,-14 29-241,22-26 73,-5 30-51,18-36-27,3 9 16,4-19 6,3-3-12,1-2 23,2-3-28,1-2 0,1-4-22,1-2 22,14-15-45,-10 4 73,21-26 0,-23 21 106,13-28-117,-19 27 213,6-22-224,-12 28-6,1-5-11,-4 16-17,0 3-6,-1 1 12,0 1-6,0 4 39,-1 0-28,0 6 0,-1 0-5,-1 2-23,0 1 6,2 2-6,0-2 6,1 2-34,1 0 17,0-1-22,3 1-73,1-1-57,2 0-150,0-1-718,6 5 130,-3-6-550,4 4-1181,-3-7-1435,0 0-4681,-2-1 8737,-1-2 0,-4-2 0,-2-3 0</inkml:trace>
  <inkml:trace contextRef="#ctx0" brushRef="#br0" timeOffset="332">434 323 15546,'7'13'4011,"-2"-3"-3176,-5-10 2430,0 0-3047,14 30-94,-10-23-57,9 20-28,-14-31-17,-1-3-16,-2-3-6,0-1 11,1-3 6,-1-1 0,1-2 16,-1-1 23,2-1 40,0-2 32,1-1 29,0-1-17,2 0-17,2-2-22,2 2-34,3-1-16,2 2-29,1 2-11,1 1-11,1 3 6,1 2-17,-1 2-12,2 3-27,0 1-6,0 2-22,0 3-40,0 0-39,0 2-156,0 1-197,0 1-319,1 2-516,-1 3-799,0 1-1441,-2 3-3220,-3-1 6805,-1-1 0,-5-3 0,-1-3 0</inkml:trace>
  <inkml:trace contextRef="#ctx0" brushRef="#br0" timeOffset="747">806 148 22834,'63'14'1041,"-11"-2"-749,-39-12-24,-1 0-10,1-2-17,1 1-34,-1-3-17,1 0-21,-2-1-18,1-1 6,-2 1-28,0-2-6,-1 1-17,-1-2-27,-2 1-6,-1-1-23,-1 1 0,0-1-16,0-1 11,-2 1-6,1 0 0,-2 0 12,-1 1-18,0-2 1,-1 2-12,0-1-11,-2 1-11,-2 0-16,-2 2-1,-3 1-6,0 3 7,-5-1 16,-1 6 5,-2 0-10,-3 6 5,1 2 5,-2 2 6,1 2 34,0 1 0,3 1 5,1 2 12,1 1-12,2 2 79,-2 9-62,7-7 141,4 21-7,37-11-195,-9-2-381,56-7-85,-43-19 460,44 5 0,-58-9 0,11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27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1 420 23959,'17'61'269,"-3"-8"-252,-14-32 0,0-2-23,2 0-44,-1 0-68,3-2-117,-1 0-123,0-2-169,-1-1-1417,2 3 1944,-3 1 0,1-7 0,-2-2 0</inkml:trace>
  <inkml:trace contextRef="#ctx0" brushRef="#br0" timeOffset="150">67 222 19378,'9'7'-1703,"-1"-1"-3125,-8-6 2458,0 0 1,0 0 0</inkml:trace>
  <inkml:trace contextRef="#ctx0" brushRef="#br0" timeOffset="634">461 376 23769,'-87'6'325,"14"2"-241,56 2-23,0 2-21,4 0 10,1 1-33,3 0-12,3 2 12,2-2-17,2 1 39,5 5-22,2-5-6,4 4 62,14-1 213,49-36-275,-35 20 0,30-31-5,-61 24-12,-2 2-11,0 1-5,-1 2 11,-1 1 5,1 2 118,2 15-28,-2-3 157,2 37-202,-4-23 158,1 46-108,-2-41 119,-10 37-130,2-43 79,-21 23-129,14-33-39,-17 8-90,20-19-919,-6-1 230,14-8-6849,0-14-1167,7 6 8806,0-9 0,-1 15 0,-1 1 0</inkml:trace>
  <inkml:trace contextRef="#ctx0" brushRef="#br0" timeOffset="1067">658 441 16773,'5'9'4005,"0"-2"-3501,-5-7 953,0 0-1317,68-13 11,-45 10 22,52-8 18,-63 12-1,0 1 169,2-2-219,-5 0 16,2 0-10,-6 0-12,0-1-5,-1-1-28,-1-3 45,2-3-85,-2-1-38,1-3 5,-1 2 5,-1-1-5,-1 0 17,0 0-17,-1 2 6,0 0-18,-3 2 12,0 1-11,-3 0-6,-1 2-111,-17 5 88,8 3-4,-19 12 21,18 0-16,-4 7 22,7-3 17,3 1 0,-1 1-5,4 1 5,0 1 0,1 10-12,4-8-32,1 7-18,2-12 6,2-1-17,2 0-28,4-3-72,1-1-96,2-2-1629,25-1 956,-14-7-2155,26-8 582,-27-4 2487,21-24 0,-29 21 0,11-11 0</inkml:trace>
  <inkml:trace contextRef="#ctx0" brushRef="#br0" timeOffset="1434">1074 463 21035,'26'52'622,"-4"-8"-482,-19-34-11,-1-1 5,0 1 13,0-3 15,-2 1 17,1-3 34,-1-1 39,0-2 34,0 0-23,0-1 207,-1-7-442,1-1-17,-1-7-11,0 1 0,1-2-16,0-1 21,1-2 1,5-9 11,0 5-17,4-5 11,-1 10 6,2 0 5,1 1 23,2 2-6,1-1 0,-1 4-11,1-1-5,-1 6-7,4-1-27,-6 5 34,9 7-7,-11 3-4,3 7-12,-7 0 0,1 2 5,-1 0-50,0 0-212,4 8-40,-3-6-106,5 4-180,-4-7-252,1-3-330,-1 0-503,1-3-875,-1-1-672,0-2-4403,-1-1 7618,-1-3 0,-3-2 0,-1 0 0</inkml:trace>
  <inkml:trace contextRef="#ctx0" brushRef="#br0" timeOffset="1788">1534 376 24071,'14'49'157,"-1"0"0,11 33-56,-17-66 5,0 0 23,0-3-34,-1-1 12,0-2 16,-1-2 39,-1-4 63,-1-1 32,-1-2 18,-1-1 302,4-7-499,-1-1-5,4-6 5,-3 0-16,1 0 5,1-2-22,1-1 5,4-8-39,-4 5 1,4-6-7,-4 6-5,-1 2-45,0-2 40,-1 2-18,-1 0-5,-1-1-16,0 3-567,5-10 225,-3 12-158,3-6-173,-3 14-196,0 1-313,0 2-455,0 0-1091,1 3-858,1 0-4637,-1 0 8267,0 1 0,-4 0 0,-1 0 0</inkml:trace>
  <inkml:trace contextRef="#ctx0" brushRef="#br0" timeOffset="2234">2147 332 23797,'-92'31'274,"14"-2"-178,59-11-12,0 0-23,1 2-10,3 2-18,2-1-5,3 1 6,3-2-17,3-1 39,2 6-34,2-8 23,2 2 240,9-6-161,-2-7 44,10-4-146,-6-7 56,16-18-33,-12 7 17,23-37-39,-25 30 16,14-27-28,-21 31 6,1-3-11,-4 9-1,-2 1-5,-1 3 11,0 2-11,-2 3-5,1 2 5,-1 1 28,1 6-6,-1 2 40,3 21-51,0-10 0,4 12-22,0-12 0,2-1-17,1 0-73,1-2-84,2 0-135,1 0-178,0-2-3036,11 2 302,-10-7 3232,9 3 0,-18-10 0,0 0 0</inkml:trace>
  <inkml:trace contextRef="#ctx0" brushRef="#br0" timeOffset="2535">2366 3 25500,'27'-3'274,"-6"8"-195,-26 26-6,-1 3-12,1 2-16,-1 3-6,0-1-22,1 0 5,0-1-10,1-1-7,2-2 1,0-1-1,1-3-21,0-2-18,1-3-33,0-3-34,1-2-45,1-3-319,3 0 129,-1-5-67,1-1-807,3-5 146,0-4 1064,17-2 0,-16 0 0,10-2 0</inkml:trace>
  <inkml:trace contextRef="#ctx0" brushRef="#br0" timeOffset="2952">2585 310 23511,'-1'96'28,"2"-17"-28,4-63 12,0-2-1,1-3 0,1-2 17,0-2 17,0-2 28,0-3 33,0-1-16,0-1 89,5-7-84,-2 0 331,12-21-281,-11 11-10,6-13 122,-2-6-223,-5 13 39,13-30-73,-12 32 33,14-20-10,-14 29-102,6-4 79,-12 13 264,0 16-174,-5-1 10,-1 14-16,0-6-5,0 2-1,0 0-33,1 2-11,0-1-6,1-1-45,12 28-22,-4-24-51,8 19-44,-6-31-85,0-3-106,0-3-67,1-4-112,-1-1-185,1-2-297,-1-3-616,0-1-8229,2-7 9723,-4 3 1,-1-1-1,-6 6 1</inkml:trace>
  <inkml:trace contextRef="#ctx0" brushRef="#br0" timeOffset="3434">3110 332 23237,'51'51'627,"-10"-9"-464,-37-39 10,0 0 1,1-1-6,-1-2 0,0 0-17,0 0 90,3-3-146,-2 0 73,6-11-123,-4 5 90,6-19-107,-7 12 11,3-9 45,-1 0-62,-4 10 18,1-8-12,-4 14 16,-1 2-44,0 1 0,0 3-16,-1 1-12,-1 1-45,-11 7 67,2 1 73,-24 23-33,17-10 112,-22 34-96,24-28 40,-16 42-74,24-41-10,-4 25-12,11-32 6,0 4-22,4-8-6,1-2-39,4-1-51,3-1-11,4-3-297,12 1 79,-3-5-174,9-1-201,-8-3-314,1-1-533,-1 0-1170,0-1-7092,9-2 9239,-13 0 0,0 0 0,-16 1 0</inkml:trace>
  <inkml:trace contextRef="#ctx0" brushRef="#br0" timeOffset="3734">3701 244 24637,'-45'4'-6,"7"2"18,32 6-1,1 1-6,2 0-5,1 2-5,1 0 10,0 1 12,2 1-11,2 1 11,2-1 5,3 1 6,-1-1 22,3 1 23,-1-1 280,7 17-230,-9-14-5,1 13-22,-14-20-18,-5 2-28,-6 0-16,-4-1 0,-3-1-12,-1-1-212,-26 4-18,25-9-1607,-17 1 353,37-11-1343,3-3-1380,8-2-4530,2 1 8715,2 0 0,-4 3 0,-2 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38.7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34 23943,'34'-12'257,"-3"2"-156,-18 8 11,0 0-6,2 1 18,2-1-7,0 0-5,1 1-22,1 0-23,-1 0-5,0 1-18,-2 0-4,-1 1-1,-3 1-11,0 2-17,-2 1 11,-2 2 6,-1 1 0,-2 2-22,-1 0 11,-1 2 5,-2 1 18,0 2 22,-1 0 50,-7 12 89,-26 28-150,8-16-427,-19 18 415,20-30-17,-2-1 6,0 1 0,0 0-17,1 0-5,3-2 5,1 1-5,3-3-6,3-1 0,3-2 0,3-2 0,3-4 415,3-3-387,3 0 0,3-4 90,8-1-51,2-5 95,33-8-123,-16 2 96,46-16-102,-41 10 35,42-15-52,-46 14-16,31-8 0,-39 13-263,14-5 28,-27 9-930,2-1 526,-10 7-3528,-5 8 1042,-1-3 3125,-10 12 0,8-14 0,-3 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39.1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1 26038,'14'42'252,"-3"-2"-213,-11-18-6,-2 2 1,-1 0 11,-3 0-40,1 0-5,0-1-16,1 0-52,0-2-727,-1 15-4291,0-5-3282,-1 1 8368,3-14 0,2-14 0,0-3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7:39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132 439 23293,'-4'74'448,"0"-9"-252,2-37 17,1 0-23,0-1-11,0 2-33,1-2-45,0 1-28,0-1-17,1-1-17,0 1-17,1-2 1,-1 0-12,2-2-6,-3 0-16,2-3 22,-2-1-11,1-5-11,-1-2 22,1-4-22,-1-4 0,1 0 0,-1-3-6,0-1-78,1 0-84,0 0-101,1-2-163,1-1-150,0-3-326,2-1-420,0-2-817,1 0-1508,0 0-4714,-2 0 8378,0 2 0,-2 3 0,-1 2 0</inkml:trace>
  <inkml:trace contextRef="#ctx0" brushRef="#br0" timeOffset="392">1 417 14465,'9'8'2627,"-1"-1"-1714,-8-7 2453,0 0-3181,70-27-506,-45 20 399,54-20 12,-62 27 111,-1 3-94,-1 1-17,-1 2-6,-1 0-11,-1 2-12,-2 1 328,-2 0-338,-2 1 21,-1 1-10,-2 0 22,-1 1 0,-1 1 0,-2-1 17,-2 1 5,-1-1 17,-3 0 12,-2-1 5,-1-2-28,-1-2 0,-2 1-23,-1-3-21,-1 1 4,0-1-32,0-1-18,0-1-11,2 0-5,0-1-17,1-2-29,2 2-49,1-2-96,1 1-123,3 0-162,0 0-219,2 1-320,2 1-385,0 1-808,1 0-1164,2 1-4671,0 0 8037,1-1 0,-1-2 0,-1-1 0</inkml:trace>
  <inkml:trace contextRef="#ctx0" brushRef="#br0" timeOffset="774">482 23 23254,'4'37'599,"0"-4"-442,-4-17-45,1 2-39,-1 1-17,0 2-28,0 0 5,-1 0-27,0 0-1,-1-1-5,1-1 0,-1 0 17,1-3-22,0-1-1,0-1-33,1-4-40,0 0-61,0-3-89,0-1-146,0-1-174,0 0-230,1-2-297,0-1-402,2 0-975,-2-1-1115,1 0-4257,-1-1 7825,-1 0 0,1 0 0</inkml:trace>
  <inkml:trace contextRef="#ctx0" brushRef="#br0" timeOffset="1030">219 110 16247,'17'9'2425,"-4"-2"-1562,-13-7 1242,0 0-1735,65-26-681,-39 17 423,51-19-61,-55 25-51,-2 3 93,-2-1-210,-1 1-164,-2 1-285,-3 0-481,-2 2-818,-2 1-1211,-2 1-5180,-1-1 8256,-3 0 0,-1-1 0,0-2 0</inkml:trace>
  <inkml:trace contextRef="#ctx0" brushRef="#br0" timeOffset="1462">614 1 21276,'59'39'981,"-13"-4"-774,-51-15-50,0 0-23,0 1-27,0 1-29,0-2-5,0 1-17,2-2-11,-1 0-17,1-2-6,0-1-5,1-2-11,0-2 27,1-2-16,0-2 39,1-3 62,-1-3 10,1-1 130,0-1-196,2-5-34,1 1 0,2-7-12,4 0 1,-1-2-11,4-2-12,0-1 17,3-1-22,1 1 39,1 0-22,0 1-12,0 1 12,-1 2-29,-1 2 23,-2 3 6,-2 2 5,-1 3-11,-1 0 34,-2 1-12,-1 4 17,-1 1 12,0 4-12,-1 3-5,-1 1-18,0 2 18,-2 1-34,0-1-6,-1 1-38,1-1-91,-1-1-106,0-1-162,0-1-213,-1-3-337,-1-1-396,-1-2-623,1-3-1439,1 0-4783,0-2 8194,1 0 0,0 0 0</inkml:trace>
  <inkml:trace contextRef="#ctx0" brushRef="#br0" timeOffset="5922">701 657 21713,'78'-16'-1293,"-12"4"-315,-45 13-1932,-3 2-4805,-3 0 8345,-4-1 0,-5 0 0,-3-2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40.4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 21002,'31'-7'644,"-5"2"-443,-15 5-38,0 0-17,2 0-39,1-1-35,2 0-32,1 0-12,1-1-45,1 1-22,1 0-57,0 0-89,0 0-140,-1 0-1142,9-2-8364,9 1 8655,-11 1 0,0-1 0,-24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41.0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58 22088,'65'-30'527,"-10"5"-370,-42 23-11,1 2-23,-1-1-11,2 1-39,-1 0-34,0 0 0,0 0 0,6 4 85,1 12-80,-6-3 130,-9 25-140,-14-20 10,-25 34-27,11-28-17,-29 30-5,30-32-40,-17 19 11,27-26-39,2 9 62,12-16 22,23 5 1,-7-7 55,33 11-34,-25-8 119,30 21-96,-34-14 128,18 29-122,-28-22 151,5 31-101,-16-29 263,-14 26-246,-1-31 123,-35 21-213,20-26 68,-40 12-101,38-19-29,-30 1-17,38-8-716,-13-3 34,27 0-4672,1-2 1596,12 2 3798,5 0 0,-3 1 0,0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42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44 24430,'97'-23'588,"-15"5"-493,-67 16-33,1 2-34,-1-1-28,2 1-51,-2 0-61,2 0-101,0 1-145,1 0-124,0 1-150,0 0-203,1-1-364,-2-1-1002,1 0-1530,-3 0 3731,-1 0 0,-7 0 0,-1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42.7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 50 24284,'76'-27'521,"-11"4"-359,-49 23-44,1 0-17,-1 1-17,1 0-34,-2 2 35,1 1 66,3 5 135,-1 16-202,-6-5 84,-15 34-152,-8-26 7,-36 50-12,17-39 3,-8 10 0,-1 1-25,4-6 13,1-3 1,3 0 9,5-8 60,-14 30-66,26-39 78,-4 18 17,18-34 308,16 2-281,-1-9 158,41-10-208,-22 3 40,54-16-96,-45 12 12,54-13-40,-56 14 6,19-4-5,-35 8-18,-5 2-16,-3 1-45,-5 1-50,-3 1-57,-5 0-44,-1 0-112,-2 1-140,-5 3-214,-1 3-251,-6 2-6693,-12 10-1261,10-8 8906,-7 5 0,16-13 0,2-1 0</inkml:trace>
  <inkml:trace contextRef="#ctx0" brushRef="#br0" timeOffset="499">868 423 25718,'6'24'504,"-1"-1"-358,-8-4-40,1 1-16,1 2-12,1 0 12,0 2-12,0 1 1,2 2 139,4 41-179,-2-28 51,2 55-68,-5-61 57,-2 31-40,0-43 185,-9 11-151,2-26 5,-23-3-78,12-8-123,-38-18 17,27 7-393,-40-27 275,41 22-1075,-26-29 330,39 28-8862,-1-27 870,18 30 8961,6-9 0,-3 21 0,-1 3 0</inkml:trace>
  <inkml:trace contextRef="#ctx0" brushRef="#br0" timeOffset="1082">912 160 25186,'28'-15'331,"-4"1"-225,-20 7 17,0 0-5,-2 0-12,-1 2-50,0 1-22,-1 2-23,-1 0-33,-1 2 11,-4 0-85,-1 4-88,-2 0-158,0 5-252,0-1-302,1 4-723,2-1-2078,1 2-5455,1-2 9152,2-1 0,1-5 0,0-2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5:41.4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1 153 23926,'42'0'493,"-3"-2"-376,-19-1-16,2-1-11,0 0-6,0-1-40,0 1-4,2-1-18,-1 1 6,1 0-6,13-2-16,-9 2-241,32-1-572,-22 3 320,6 0-2034,-18 4 808,-20 0 1713,-6 9 0,-1-7 0,-6 4 0</inkml:trace>
  <inkml:trace contextRef="#ctx0" brushRef="#br0" timeOffset="333">220 0 13149,'0'4'4190,"1"0"-3098,-1-4 3350,0 0-4190,-20 24-11,15-11-12,-14 20-55,21-18-51,0 0-28,2 0-39,0 2 23,0 6-57,-2-4 17,0 20-33,-2-20-135,1 24-39,-1-27-1025,0 17 414,0-21-5864,1 10 6643,-1-13 0,1 0 0,0-7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6:48.9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805 174 21276,'-25'-41'1048,"4"8"-757,18 26-5,0 1-28,1-1-23,0 1-11,-1 0-56,0 0 0,0 0-11,-1 1-17,0-1-6,0 1-33,0 0 61,-3-1 40,-6-1-174,3 1 56,-10-2-67,10 5 44,-12 0-44,11 2 17,-14 1-1,12 0 18,-22 7-40,18-3 45,-25 12-39,24-9 16,-20 8-27,23-8 27,-14 6-21,18-8-7,-10 7-5,13-7 34,-9 6-22,9-7 55,-13 11-39,10-7 28,-19 14-39,16-11 11,-19 17-12,19-15 24,-17 19-35,18-17 40,-13 18-28,15-20 5,-10 18-11,12-18 40,-6 19-29,9-17 73,-6 19-67,7-19 118,-7 21-96,6-20 46,-6 23-63,6-21 51,-6 29-73,8-26 29,-4 31-40,7-30 50,1 27-28,3-28 12,5 22-23,-2-25 28,7 21-27,-8-23 60,8 17-55,-9-20 6,6 12-23,-6-14-12,7 14 24,-5-14-7,11 18-5,-9-15 39,14 20-39,-12-19 6,17 19 5,-15-20 51,17 14-40,-16-18 17,15 9-27,-16-14 111,14 4-78,-15-6 61,19-1-78,-15-1 22,23-1-33,-21-1 50,20-1-61,-22 0 22,16-3-22,-18 3 33,17-4-17,-17 3 6,18-5-22,-17 5 5,19-7-11,-20 6 39,23-8-44,-22 7 55,14-6-16,-17 6 10,10-5-32,-10 4 32,16-9-44,-15 7 40,18-9-24,-17 9 35,15-10-18,-17 10 74,12-11-68,-14 11 51,10-13-85,-12 10 46,10-12-35,-10 12 18,6-12-6,-9 14 17,5-16-45,-6 13 11,7-17-17,-5 14 6,7-18 6,-6 18 5,4-18 17,-6 20-11,1-16-11,-4 17 33,0-13-39,-1 14 33,-2-16-21,1 15-18,-4-18 12,3 16-29,-4-22 18,3 18 33,-4-26-40,3 24 1,-7-22 22,4 24-44,-10-21 38,9 23 1,-15-18-17,12 19 0,-20-14-12,16 17-5,-20-13 45,20 16-45,-20-13 17,21 14 11,-16-11-11,16 11-45,-15-6 33,15 8-50,-19-4 68,18 6-23,-22-4 11,19 5-28,-27-3 12,23 5-119,-27 6 74,28 1-376,-23 20 219,26-11-986,-12 27 526,20-23-3970,0 27 817,14-26 3848,5 14 0,-3-25 0,1 0 0</inkml:trace>
  <inkml:trace contextRef="#ctx0" brushRef="#br0" timeOffset="3751">586 217 15395,'-41'-37'146,"5"8"-23,27 32 12,-3 1 5,1 2-11,-2 1-40,-1 2-33,-2 0-73,-20 21-22,12-9-78,-33 37 100,30-28 25,-7 11 1,1 1-21,6-7 18,-24 35-12,36-45-83,-4 13 66,13-21 315,14 9-136,1-19 208,18 1-162,-10-7 554,21-11-442,-16 3 1086,27-28-1064,-30 17 247,15-28-309,-24 24 532,8-28-576,-12 25 460,2-31-539,-9 37 67,-4-16-156,-1 26-51,-9-3-67,6 7-146,-26 10 174,18 4-11,-21 15 11,20-7 6,-18 27 16,17-17-27,-33 51 16,32-45-28,-25 45-22,33-52-17,-2 19 33,14-28-33,24 16 84,-6-21 84,41 3-50,-30-18 16,32-14-27,-31 1 66,45-41-44,-42 27-3,4-11 0,-3-1-3,-14 8 62,12-32-45,-23 37 247,3-32-169,-8 36 219,-6-25-292,-3 38-33,-8-7-44,5 13-214,-18-1 107,12 7-107,-24 10 180,22 1-17,-18 16 50,17-8-11,-33 42 17,24-27-26,-6 12 1,1 0-3,8-7-34,-15 34 28,25-41-246,3 44 195,11-44-162,19 34 236,-3-50 61,21 1 11,-16-15 113,36-24-135,-30 7 45,39-35-39,-43 25 11,20-26-17,-25 25 45,21-46-62,-23 36 62,16-53-40,-27 56 46,-2-30-51,-9 43-213,-15-9 62,6 24-74,-32 22 163,20 1-39,-43 45 62,36-29-23,-4 7 1,2 0 5,6-5 3,0 6 0,1 1 2,6-4-111,-12 48 50,26-48-297,3 40 258,12-50-6,23 18 157,-8-37 123,40-4-112,-29-14-5,48-30-28,-43 11 10,5-10 1,0-1-6,-6 0 51,1-5 0,-1-1 16,-9 8 280,18-42-212,-34 47 348,1-34-349,-16 40 90,-14-22-218,3 32-146,-25-4 73,18 19-56,-30 20 84,26-3-28,-32 36 40,33-26-7,-31 38 12,32-34-17,-27 49 22,29-40-25,0 8 1,0 1-32,6-6-179,-6 49 134,16-58-212,13 24 325,1-42 206,28-3-150,-14-20 50,43-35-95,-31 12-12,6-11 1,1-2-17,-4 2 2,3-6 1,-1-1 19,-7 8 6,1-5 0,-3 1-6,-9 8 62,12-37-56,-26 45-23,0-23-33,-10 36-392,-8-4 296,0 20 1,-25 20 134,15-3 33,-37 37-16,29-28 39,-32 38-56,36-36-11,-20 36 5,29-35-33,-10 37 11,18-37-95,0 33 56,9-39-118,12 22 140,-5-32-22,17 8 106,-14-17 168,21-9-156,-15-5 66,29-31-94,-24 15 106,24-40-68,-31 35 174,14-37-145,-22 40 191,3-29-203,-10 35 23,-7-15-179,1 26-455,-17-1 404,9 15 17,-25 19 95,18-5-28,-26 34 29,26-27-24,-19 38 24,25-35-63,-6 40 40,16-38-95,3 35 106,5-39 5,4 10-22,2-21 12,2-3 5,1-2 28,0-3 33,2-3 18,-1-3 10,2-2 63,18-18-80,-12 4 175,30-40-135,-29 23 123,21-49-134,-29 42 140,9-47-152,-19 51 158,-1-38-163,-6 44 23,-9-28-74,3 35-117,-15-18-28,11 28-448,-22-1 464,15 16 1,-30 22 112,26-5 5,-33 38 6,32-28 28,-25 48-33,29-40-23,-18 52-17,25-51-185,-3 42 146,15-50-280,14 26 275,-3-39 55,11 6 51,-10-20 39,3-2 17,-1-6-12,3-3 7,1-7 4,2-3 12,1-3 180,21-28-208,-13 15 28,3-8 0,-1 0-12,-5 2 175,24-47-186,-31 49 141,13-41-107,-22 45 203,6-37-209,-12 42-16,0-12-28,-3 24-23,0 4-16,-2 1-12,-1 4-100,-2 2-84,0 2-35,-1 2 1,-1 4 78,-1 4 79,-3 6 33,-2 6-5,-2 6 11,-2 4 0,1 2 0,1 3-33,-6 28 33,10-21-68,-4 46 46,12-51-129,5 33 128,2-45-55,11 13 168,-6-29 290,12-3-296,-11-12 23,18-24-51,-15 9 61,12-33-38,-18 27 5,1-15 11,-7 20 11,-1 0-5,-2 1 0,-1 1-34,-4 1 0,-1-1-11,0 1 74,-10-17-63,8 12 40,-16-27-57,16 31-22,-6-9-6,7 17-5,0 1-11,-1 2 22,1 0-17,-1 1-5,2 1-1,-1 2-112,-4-1 40,5 4-348,-11 2 326,11 5-102,-14 23 169,11-7 5,-7 19 12,9-11-23,0 3-45,2 0-22,2 0-40,2-1-234,3 10 156,3-10-403,10 18 218,-1-22-851,28 19 1266,-20-30 307,31-1-200,-33-22 83,15-17-95,-18 5 229,14-31-150,-16 22 493,10-41-415,-17 38 738,-5-52-794,-6 50 106,-12-32-167,2 43 139,-21-17-213,17 23-95,-33-10-27,32 21-40,-21 5 72,25 5-32,-13 12 38,14-7-184,-9 11 94,18-15-323,-2 2 234,8-7 6,4 1 229,1 0-11,22 2-28,-11 0 6,24 6 6,-20-1-18,27 12 6,-21-7-123,44 26 79,-40-21-242,39 32 186,-44-30-146,19 20 156,-28-20 40,0 5 61,-11-5 85,-3 9-12,-5-5 179,-14 28-145,4-26 258,-24 32-225,20-35 118,-25 26-202,23-28 197,-28 22-163,25-25 162,-30 19-156,28-21 94,-25 12-133,31-18 66,-9 4-128,20-12-375,1 1 134,6-3-409,0-1 588,1 1 6,6-6 28,-1 1-129,13-11 118,-8 6-1,6-4 18,-8 5-7,1 1-4,1 0 4,1 1 18,0 0-6,0-1 45,1 1-6,-1 0 23,0-1 27,-2 1 18,0-1 402,2-9-251,-5 7 537,2-19-554,-7 15 111,0-19-184,-1 14 269,0-41-370,0 28 23,4-51-56,-2 48 50,2-34-16,-4 35 100,-6-46-124,1 42 12,-10-44-11,8 55 11,-5-16-28,8 29-302,-1-3 99,3 13-379,0 2 504,1 7-6,3 16 67,1-2-62,17 54 63,-8-35-21,5 12 1,2 0 13,-2-11-83,14 34 50,-17-40-67,9 43 117,-16-41 292,-4 46-113,-11-52 242,-15 26-225,6-28 505,-31 34-515,25-34 290,-28 31-364,35-43 79,-13 12-168,18-19 22,-5 3-5,11-8 302,-1 0-191,3-3 51,-5-1-179,1-2-84,-14-12-51,9 5-1074,-12-19 88,15 17 1104,-4-13 0,10 19 0,0-3 0</inkml:trace>
  <inkml:trace contextRef="#ctx0" brushRef="#br0" timeOffset="5216">455 1378 14521,'7'-19'2795,"-1"3"-2117,-8 15-124,1 0-77,0-2-40,0 2-28,-1-1-6,2 1-73,-1 0-72,0 1-152,0 0-72,1 2 11,0 0 5,1 2 28,1 2 6,1 0 6,-1 2 11,1 1 196,3 11-180,-1-5 282,3 17-265,-5-17 230,4 16-246,-5-15 150,6 20-206,-4-18 89,6 24-112,-5-23 62,4 22-62,-4-24 124,4 21-96,-4-21 168,4 21-156,-6-20 145,3 20-174,-4-21 34,2 21-62,-2-21 18,1 19-24,-1-20 63,2 16-51,-2-17 73,2 15-68,-2-16 6,2 16-39,-2-16 23,3 19-12,-2-18 62,1 21-23,-3-21 208,0 22-163,-1-22 163,-7 27-185,3-22 45,-14 34-107,9-29-11,-11 30 5,13-33 63,-6 21-57,10-27-6,-2 13 1,4-19 5,1 9-5,0-11 39,0 7-29,0-9 68,0 9-50,0-9 78,0 11-78,-1-9 55,0 13-72,-1-12 45,-1 12-40,2-11 17,-1 9-22,2-13 28,-2 8-51,2-10-44,0 6 33,0-8-5,0 3-1,1-3-262,0 0 89,1-1-1037,4 5 432,-1-2-9030,10 13 9792,-6-4 0,2 0 0,-6-6 0</inkml:trace>
  <inkml:trace contextRef="#ctx0" brushRef="#br0" timeOffset="6550">477 3020 18431,'-8'-13'773,"3"2"-476,3 10 28,1-1-6,-2 1-22,1-1-28,-2-1-23,2 1 404,-3-4-460,1 3 348,-2-3-454,3 5-95,-4-1-45,5 2 6,-6 2 27,4 1 23,-10 11 12,5-3-1,-11 21-6,12-16 1,-2 15-17,8-17 5,10 14 6,-3-16 28,18 9 34,-13-16 184,17-3-145,-16-6 185,18-17-197,-17 6 202,14-25-184,-18 21 313,3-20-247,-9 23 270,-4-15-309,-1 20 247,-10-8-319,5 13-29,-11-1-55,10 5-79,-11 7 79,10 0-102,-10 12 68,12-8-140,-4 12 124,10-11-68,3 11 117,3-11-33,7 10 39,-4-12-27,11 4 38,-9-9 56,12 0-38,-12-5 184,11-8-107,-13 2 130,3-15-147,-8 11-9903,-4-19 5567,-2 17 4938,-9-17-230,5 20 9386,-9-6-2222,11 12-7973,-4 2 169,8 7-2886,-1 19 324,3-4 2589,6 30 1,-5-33 0,5 10-1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6:59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504 398 18487,'40'49'1081,"-6"-10"-722,-25-38-6,1 0-57,-1 0-66,1-1-73,1-2-96,-1-2 74,6-5-91,-5 1 108,14-12-91,-12 8 214,10-14 61,-15 6-292,2 2-122,-13-2-17,-1 15-208,-13-3 231,5 7-74,-18 7 107,13 0-40,-22 20 74,19-11-12,-19 28 28,23-21 23,-9 32-34,19-29 56,2 28-34,7-33 79,19 18-79,-6-26-240,35 9-28,-23-16-1787,41 1 554,-37-8-6777,39-6 7408,-38 0 0,3 0 0,-23 5 0</inkml:trace>
  <inkml:trace contextRef="#ctx0" brushRef="#br0" timeOffset="399">964 507 20918,'20'3'655,"-3"0"-453,-6-3-46,-1-1-21,2-1-28,-2-2-40,2-2-16,-1-1-18,2-1-5,0-2 45,16-13-51,-11 7 23,20-22-28,-25 20 56,7-18-45,-15 22-146,-5-8 1,-5 15-181,-18 0 264,8 9 12,-29 16 22,23-4 0,-26 36 0,25-5 6,-2 5-6,18 8 11,11-36-146,26 15-94,-9-28-891,34 3-118,-26-12-7561,43-8 8799,-30 0 0,5-2 0,-31 5 0</inkml:trace>
  <inkml:trace contextRef="#ctx0" brushRef="#br0" timeOffset="850">1533 4 20677,'24'-4'538,"-6"9"-426,-15 26-17,-2 4 6,2-1-1,-3 4-16,1 0-16,-1 0-29,0 0 6,0 24-34,0-24 6,2 31-23,-1-47 219,4 14 51,-4-29 212,1 2-370,-2-13-106,0-12 0,0 2-33,-7-28-1,3 23-151,-17-19 124,9 28-1,-8-3-11,7 11 23,0 0 16,-1 5 45,0 2 101,-7 13-56,6-1 129,-12 30-101,16-21 17,-4 26-56,12-26 263,22 26-230,-5-31-162,45 15-308,-26-31-2050,34-1-1316,-34-5 3758,11-3 0,-29 3 0,-1-2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06.5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 45 21248,'1'21'146,"0"0"-90,4 0-6,-1 1 6,1 2-5,-1-1-12,0 1-17,0-1 6,0 1-5,0-1-1,0 2 6,5 33-17,-5-26-61,7 43 5,-8-49-84,4 22 45,-4-32-437,3 4 398,-3-16-773,1-4-33,-3-5-5731,2-18 56,-2 8 6604,1-9 0,-2 17 0,1 3 0</inkml:trace>
  <inkml:trace contextRef="#ctx0" brushRef="#br0" timeOffset="320">39 67 12847,'1'9'3786,"0"-2"-2935,-1-7 1054,0 0-1877,5-18 6,5 14 5,6-13-5,3 18 10,0 2 1,1 0 11,21 7-61,-18-2 16,20 10 45,-32-7 672,2 18-510,-14-13 236,-21 24-354,2-23-32,-36 23-130,30-23-1091,-27 18 201,34-21-533,-6 6-756,14-8-576,3-1-4033,0-1 6850,1-1 0,4-4 0,2-2 0</inkml:trace>
  <inkml:trace contextRef="#ctx0" brushRef="#br0" timeOffset="700">456 1 21254,'1'39'140,"-1"-3"-118,0-9-5,-1 2 0,1 0 0,0 1-1,2 0-10,0 0 5,3-2 0,4 9 29,8 7-35,-4-12 152,5 2 39,-13-28 18,1 0-30,-4-5-94,-1-3-157,1-1-112,0-2-74,1-2-111,-1-1-129,1-2-3069,-1-9 711,1 6 2851,-2-8 0,0 14 0,-1 2 0</inkml:trace>
  <inkml:trace contextRef="#ctx0" brushRef="#br0" timeOffset="1034">434 45 15440,'-1'-5'2672,"0"1"-2314,1 4 2000,0 0-2179,68-16-683,-35 12 639,57-12-23,-53 16 78,1 0-106,0 3-11,-3 0 185,29 25-202,-31-10 157,22 41-123,-46-29 313,-16 46-257,-8-39-26,-17 7 1,-5 0-116,-7-4-137,-16 5 1,-2 0-155,4-9-865,-6 0 0,3-2-810,15-10 1961,-25 9 0,55-25 0,0-1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05.7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162 213 19300,'-45'-24'-23,"5"8"1,28 26 5,-2 2 6,2 1 0,1 3-6,1 1-11,3 1-11,0 8 11,4-5-101,2 25 112,12-20 95,-1 6 281,20-21-258,-13-13 83,26-15-105,-24 3 257,20-25-207,-26 19 369,4-28-325,-14 28 259,-14-27-427,3 31-128,-16-9-51,13 20-1024,-10 0 549,11 8-4673,-7 15 2947,13-4 2375,-2 14 0,6-20 0,0 0 0</inkml:trace>
  <inkml:trace contextRef="#ctx0" brushRef="#br0" timeOffset="301">337 388 9044,'7'11'2016,"-1"-2"-1361,-6-9 6728,0 0-6941,34-2-83,-24-4-85,27-3-55,-35-5-46,0-2-39,-1 0 85,0-19-118,1-6-12,-1-1 286,10-12-285,-3 32-28,30-35-90,-17 36-297,39-23 56,-34 33-744,24-4 128,-27 12-8946,27 17 6286,-29-6 3545,11 11 0,-26-13 0,-4-2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04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132 160 18924,'9'-16'-448,"-2"3"436,-7 13 80,0 2 21,0 0 18,0 2 5,0 3 12,0 0-1,1 3 190,-1 9 175,0 24-416,0-12 24,-1 39-96,1-42 16,0 36-21,0-39-23,2 26 11,0-31-117,5 18 55,-3-24-458,7 12 189,-7-18-1920,9 9 839,-6-13-5634,7 4 4638,-8-6 2425,3 0 0,-7-2 0,0 0 0</inkml:trace>
  <inkml:trace contextRef="#ctx0" brushRef="#br0" timeOffset="416">0 225 10259,'9'6'3994,"-2"-1"-3104,-7-5 2370,0 0-3159,38-66-826,-18 43 748,33-51-1,-24 60 176,3-1-198,3 2 0,-1 1-11,15 0-169,17 7 119,-18 3-62,14 20 145,-47-4 897,-1 26-785,-18-20 169,-30 31-202,8-27 145,-47 27-184,37-33 173,-40 13-151,47-23-414,-13-1-349,33-10-3432,12-12 1995,9 4 2116,29-14 0,-26 17 0,13-4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7:42.6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166 416 21707,'-14'-4'376,"2"1"-280,8 3-1,-1 1-6,0 1 1,-1 0 5,0 2-5,-1 0-1,-2 2 12,0 0 6,-2 2-1,0 1-5,0 0-6,0 2-11,2-1 0,1 1-34,2 0-10,0 0-7,1 1 1,1 0-1,1 0-5,1 2-5,2-1-23,-1 1 11,3-1-22,0 0 0,3 0 11,1-2-6,0-1 23,3-1-6,0-3 11,3-1 1,0-3-18,3-1 12,0-1 0,2 0-11,0-3 16,0-1 0,0-3-10,0 0 4,1-3 7,-3-1 5,0-1 17,-2-2-12,-1 0 6,-4-3 1,-1 1 10,-2-1-5,-3-1 16,-1 1 7,-1 0-1,-2 1 11,-2-1-5,-3 3-17,-3 0-22,0 2-12,-2 2-11,-1 1-22,0 2-34,0 1-44,1 2-79,0 2-90,1 2-89,2 0-152,1 4-150,1 0-226,1 4-295,3 1-459,2 0-965,0 1-817,3 0-3697,1-1 7108,1-1 0,-1-3 0,-2-3 0</inkml:trace>
  <inkml:trace contextRef="#ctx0" brushRef="#br0" timeOffset="326">341 548 22071,'25'33'1121,"-4"-7"-947,-21-27-57,-1-2-27,0-2-40,-1-2-16,0-2 0,0-2-6,0-2 0,1-1 11,-1-1 22,0-2 18,1 0 5,1-1 5,0 2-16,3 0 11,0 2-5,3 2-7,0 1-4,2 2-18,0 2-16,1 1-23,1 0-6,0 3-33,0-1-44,0 2-91,1 0-128,0 2-157,-1 0-196,0 0-292,0 0-346,-1 2-645,1 1-1428,1 1-4772,-1 0 8127,-1-3 0,-4 0 0,-3-1 0</inkml:trace>
  <inkml:trace contextRef="#ctx0" brushRef="#br0" timeOffset="900">867 0 22873,'35'67'627,"-9"-7"-448,-29-32-44,-2 1-23,0 1-17,-1 1-5,0-1-29,-1 0 23,2-3-11,-1 1 0,0-3 11,1-1-34,0-2-16,0-3-1,2-2 7,0-2-12,0-4 5,1-2 29,0-3 22,1-2 73,1-2 33,-1-2 158,1 0-315,0-1-21,-1-3 38,0-3-39,0-1-11,0-2-5,0-2-12,-1-1 0,0-2-5,0-1-12,-1 0-28,-1 0 23,0 1-11,-1 1-12,0 0-17,0 2 6,0 2-16,-1 1 5,0 3 33,0 0-21,0 3 16,0 0 5,-2 2 29,1 1-6,-1 0 17,1 2 11,-2 1-40,0 3 46,-1 2 5,0 2 0,0 2 34,2 1-22,0 1 5,2 2 16,3-1 1,0 2 0,3 0-6,0-1-16,0 0 10,4-2-22,0 0 17,5-3-5,0 0-34,2-2 33,0-2-16,4-1-1,0-1 23,1-3-33,2-1-18,0 0-50,1-1-55,0-2-136,1 0-128,-2-2-156,-1 0-214,0-1-258,-3-2-430,2 0-841,-3-2-1216,2 0-4720,-2 0 8227,-4 1 0,-3 3 0,-4 3 0</inkml:trace>
  <inkml:trace contextRef="#ctx0" brushRef="#br0" timeOffset="1325">1086 373 23175,'84'-3'633,"-14"0"-482,-65 1-16,1-1-12,-2 1 0,0-1-5,-2 0-17,0 0-17,-2 0 0,1-1-34,-1 0-16,0-1-12,-2 1-16,1-2-12,-3 0 6,0 0-11,-1 0-12,-2 0 12,0 0-11,-1 2 5,-1 0-5,-1 2-1,-1 1 6,-2 0-5,-1 1 11,0 3 0,0 0-1,-1 3 1,2 1 0,-1 2 0,1 1 11,1 1 5,0 1-5,1 2 17,1 0 0,0 2 0,1 0 5,2 3-11,0-1-11,2 1 0,1-1 0,1-1 0,1-1 0,2-2-11,0 0 0,2-1-11,3-1-1,2-1-50,3-1-55,3-3-108,2-2-128,4-3-151,2 0-146,2-1-179,0-1-174,0-2-240,-1-1-438,0-3-722,-2-1-498,-2-2-3485,-2 0 6397,-3 2 0,-6 3 0,-4 2 0</inkml:trace>
  <inkml:trace contextRef="#ctx0" brushRef="#br0" timeOffset="1642">1327 438 11670,'7'5'6066,"-2"-2"-5058,-5-3 2623,0 0-3413,-11 32-28,9-22-16,-8 24 0,11-29-6,1-3 5,1 1 12,0-1-23,0-1-5,0-1-28,0 1-39,1-1-34,1-1-17,0-2-11,1-1-11,-1-1-1,1-2-4,0 0-12,0-3-12,1 0 12,-1-3 0,1 0 0,-2-3 23,1 1-23,0-3 17,-1-1-1,1 0 29,0-1 50,1 1 73,1-1 34,0 2 11,0 2-23,1 0-60,0 3-41,0 0-38,3 2-18,0 2-10,2 0-12,2 1 11,1 2-22,1 0 0,2 2-17,0 0-39,1 2-106,0 1-163,0 0-235,-1 3-381,0 2-606,-3 4-1308,-1 2-5340,-3-1 7347,-2 0 0,-6-5 0,-2-1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15.1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0 22251,'-69'41'-50,"13"-6"22,51-25-6,2 1-11,1-1-17,1 0-11,0-1-22,2 0 17,4 0 16,1-1 34,5 0 23,1-1 21,2 0-4,1 0 21,8 3 18,7 10-7,-8-3 208,-1 17-184,-23-18 16,-20 26-95,4-21-298,-31 23 13,25-27-2875,-19 11-128,28-21-4189,-2 1 7488,14-8 0,2 0 0,1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16.9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182 1 20907,'-78'50'168,"13"-6"-96,54-27 12,2 0 12,2 0 21,2-2-33,1 0-5,3-1 16,0-2 471,14 9-403,-5-12 402,24 7-402,-16-15 245,23-6-273,-24-1 184,15-15-235,-19 9 84,7-23-151,-11 18 56,0-26-51,-7 25-44,-9-19-23,1 25-493,-14-6 225,10 16-1536,-17 17 611,15-3-6077,-12 23 17,17-21 7298,-2 6 0,8-15 0,3-3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17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49 19462,'3'3'2128,"0"0"-1770,-3-3 377,0 0-657,14 41 12,-8-21-12,10 33 17,-11-32-5,-1-1 274,8 17-235,-6-18 526,7 13-314,-10-27 545,4-4-785,-4-8 16,8-21-66,-5 7 38,9-34-66,-9 27-40,8-33-39,-9 35-841,10-20 130,-8 32-258,3-1-314,-6 13-425,-2 4-1081,-1 4-2477,-1 3-777,0 2 6099,0-1 0,0-4 0,0-3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15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197 69 22167,'2'-40'101,"-1"12"-28,0 39 5,0 3 23,0 4-6,0 3-5,0 3 5,0 2-33,-1 2-12,0 3-5,0-1 11,0 3-6,1 26-44,-1 3 0,1 0-62,0 6 0,-3-41-342,-1 22 196,0-32-599,-1 7 403,3-19-2341,-1-1 594,1-6 2145,0-4 0,1 3 0,0-4 0</inkml:trace>
  <inkml:trace contextRef="#ctx0" brushRef="#br0" timeOffset="233">0 332 22554,'49'-29'5,"0"-1"1,34-16-79,-62 45-95,1 0-157,0 1-219,3 1-340,0 1-555,1 2-1082,-1 3 2521,14 7 0,-21-7 0,7 4 0</inkml:trace>
  <inkml:trace contextRef="#ctx0" brushRef="#br0" timeOffset="597">591 332 19787,'-21'84'291,"5"-14"-157,15-55 12,1-1 0,1-1-1,1-1 6,1-2 23,3-2 27,0-2 23,2-1 12,-1-3 16,1-1 364,7-10-151,4-11-314,-2 0 230,-1-19-280,-12 21 117,-7-23-223,-2 26-152,-12-11-61,6 19-163,-5 1-185,5 4-269,0 4-318,0 2-556,0 4-1114,1 5-3405,2-1 6228,2 0 0,3-6 0,1-3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14.3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1 17042,'8'36'1008,"-2"1"-728,-6-10-50,0 7-51,0 2-50,0 4-39,0 3-34,-2 0-6,-2 21-22,-5 35-11,3-28 42,0-17 0,0-5 226,0-21 1350,-4 9-1198,7-30 39,-2-15-442,4-3 11,8-32-56,0 16-79,21-41 84,-9 39-190,24-26 79,-25 38-135,15-1 218,-22 19 28,8 18 6,-13-2-28,4 19-33,-7-16-1737,3 33 672,-3-28-5326,4 33 229,-4-40 6223,1 8 0,-3-21 0,-1-1 0</inkml:trace>
  <inkml:trace contextRef="#ctx0" brushRef="#br0" timeOffset="433">482 482 20571,'-30'-3'123,"5"4"-73,13 13 1,0 2-12,1 1-6,1-1-10,1 1-12,1 18-33,4-17 44,6 21 28,4-28 202,13 5-145,-8-12 167,14-3-195,-13-5-23,7-6-12,-9 1-4,2-3 4,-1 0 18,1-2 0,-2 0-1,-1 0 12,-2 1 40,1-6-96,-3 9-124,1-6-39,-5 14-280,0 1 359,-1 5-291,1 14 38,1-5-2083,9 21 779,-2-18-8207,20 15 9527,-16-21 1,5 2 0,-14-10-1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13.5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140 30 16096,'2'37'963,"1"-3"-549,-4-15-27,-1 2-63,-1 2-77,-1 3-68,-2 3-56,1 3-56,-2 1-33,1 3 45,-7 38-146,1 5-1,-1-2-514,5-5 111,7-52-2929,12 0 1277,-1-23 2123,19-19 0,-19 12 0,6-9 0</inkml:trace>
  <inkml:trace contextRef="#ctx0" brushRef="#br0" timeOffset="367">30 205 14505,'-10'-1'2660,"2"1"-1814,8 0 2520,0 0-3204,-11-43-22,15 27-33,-6-33-29,19 37-16,2 0-17,3 0-12,1-1-22,13-3-5,-8 4 5,27-2-33,-29 9-101,23 9 123,-34 3 145,7 27-83,-18-12 23,-17 40-85,0-29-20,-12 10 0,-4 1 37,-12 8-28,-8 7-376,10-22-33,27-29-5842,-3-3-2055,13-8 8317,3-4 0,-1 4 0,1 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17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1 179 21506,'90'7'913,"-15"-1"-655,-68-11-17,1-1-12,-1-1-21,-1 0-24,-1-1-21,-1 1-23,-3-2 67,1-4 28,-8-11-196,2 7-11,-11-8-67,6 19-207,-13 1 156,9 8-106,-18 16 140,16-5-56,-18 28 84,20-20-5,-5 14 16,12-16 0,2 0 11,2 1-5,1-2-17,3 0 0,2-1-39,4-2-364,19 11 212,-7-10-756,38 10 550,-28-18-1188,40 0 739,-39-8-3299,32-8 2112,-39 2 2061,21-9 0,-33 9 0,6-2 0</inkml:trace>
  <inkml:trace contextRef="#ctx0" brushRef="#br0" timeOffset="316">526 354 23114,'3'-18'302,"-2"0"-229,-3 5-23,0-1-5,0-2-11,1-1-6,1-2-6,0-1-5,0 0 78,1-19-56,1 14 34,8-24-78,9 21-29,-2 2-246,20 5 22,-20 16-1238,28 0 640,-23 4-4886,28 8-968,-28-3 6710,9 5 0,-23-6 0,-4-2 0</inkml:trace>
  <inkml:trace contextRef="#ctx0" brushRef="#br0" timeOffset="701">1095 69 22800,'-84'38'275,"15"-4"-175,61-15 1,2 2-11,1-1-51,2 0 11,0-2-5,3 0 0,0-3 5,2 0 1,7 4-29,0-5 85,17 7 83,13-12-140,-6-1 46,23-17-46,-34 1 230,21-18-151,-29 14 263,6-19-297,-17 18-28,-1-6-44,-4 11-68,0 2-151,-2 3-185,-1 1-229,0 1-320,0 2-583,0 3 1513,-2 9 0,4-6 0,-2 4 0</inkml:trace>
  <inkml:trace contextRef="#ctx0" brushRef="#br0" timeOffset="1750">1424 135 19932,'-46'1'907,"8"3"-615,29 8-29,0 3-17,0 1-33,-1 2-23,0-1-32,0 1-46,1-1 118,-4 20-186,6-17 96,0 24-67,9-30 179,7 10-140,0-17 387,13 2-354,-9-10 219,20-14-246,-16 2 235,22-25-219,-22 17 140,17-26-212,-21 26 128,5-26-167,-13 28 56,-5-21-40,-5 27-101,-12-15-61,5 20-1031,-13-3 471,13 10-2622,-12 14 1244,14-2 2061,-7 19 0,13-20 0,-1 4 0</inkml:trace>
  <inkml:trace contextRef="#ctx0" brushRef="#br0" timeOffset="2383">1599 113 11379,'1'7'4252,"0"-1"-2852,-1-6 3069,0 0-4110,-6 64-51,3-41-44,-6 50-74,7-58-22,-2-1-34,3-1 264,-1 4-264,1-9 494,0 3-449,1-11 62,2-9-213,0 0-12,7-25-4,-2 13-40,12-34-6,-9 28 0,8-16-5,-6 19 0,1 1 5,0 3 6,0 2 6,2 0 0,-5 8-51,2-1 73,-7 9 5,2 6 1,-5 2 44,5 15-33,-2-9 50,7 21-50,-5-18 28,8 21-28,-8-22 0,6 12-17,-8-19 218,2 3-112,-6-9 57,1-2-124,0-2-33,4-14-34,-1 6-163,11-23 85,-5 16-320,12-20 275,-12 21-179,7-7 257,-12 19 17,1 3 84,-7 6 73,0 18-68,-2-9 1,-1 27-45,2-21-477,12 27 74,-4-30-712,14 12 470,-11-23-2508,9 0 1120,-8-7 2044,10-6 0,-15 3 0,4-3 0</inkml:trace>
  <inkml:trace contextRef="#ctx0" brushRef="#br0" timeOffset="2734">2147 91 22015,'40'43'679,"-6"-8"-455,-24-35-17,0 0-5,-1-1-23,1-2-28,-2-1-11,1-1 39,2-5 68,7-15-180,-6 9 112,1-20-134,-12 24-12,-9-13-38,1 17-29,-22-1 40,15 12 44,-18 13 6,17 1 202,-18 32-163,17-20 79,-13 41-135,22-40 0,-1 16-5,10-27-6,4-2-6,4-3-11,6-5-72,3-2-169,3-4-324,3-1 554,30-4 0,-33 1 0,19-1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26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0 20699,'8'7'2096,"-1"-1"-1828,-7-6 382,0 0-684,-13 69-33,12-45-67,-9 52-113,14-63-139,1-1-168,0-3-276,1-1-368,0-3-841,1-1 2039,8-2 0,-8-1 0,3-1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26.5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18431,'0'0'0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26.8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 1 23623,'-9'95'560,"2"-12"-392,11-51-22,-1 0 0,-2 2-40,0-1-22,-1 1-28,0-1 17,0 13-185,-2 25-17,1-21-336,-2 18 112,1-49-2789,-1 5 3142,4-22 0,-1 4 0,3-12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7:49.3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114 76 18100,'-37'56'886,"5"-7"-612,24-31-50,0 1-50,1-1-56,1 0-29,0 0-27,2 0-17,1-1 11,2-1-17,0-1 17,1-3 17,1-2 5,1-4 56,3-1 12,0-2-6,1-1-17,1-2-39,1 0-22,1 0-23,1-2-6,1-2-16,1-2 11,1-1-11,1-1 17,0-2-18,1-1-4,1 0-1,0-2-11,1 1 11,-2 0 0,0 0-16,-2 2-18,-2 2-10,-1 2-18,-1 3-5,-3 1 23,0 2 5,-3 1 16,1 2 18,-2 2-12,0 3 12,-1 2-12,1 2 1,-1 1-1,1 1 6,-1 1 0,1-1 6,0 0-12,1-2 6,1-3 17,0-1 17,1-2 55,0-2 6,0-1 34,1-2 6,0 0-12,-1-3 17,2-2-17,-1-2 6,1-3-17,0-1 1,1-2-1,-1-3 22,1-1 17,1-4 34,-1 0 45,2-1 10,-1-3 18,0 2-6,1-1-6,-1 0 6,0 1 12,-2 1-29,-2 2-22,0 2-40,-2 1-72,-2 2-11,0 1-51,-1 1-22,0 2-6,0 2-56,0 3-95,0 0-179,0 4-163,0-1-246,0 2-319,0 2-634,0 3-1271,0 3-4575,-2 3 7527,1-1 0,0-4 0,0-3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28.4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0 276 22839,'27'-27'236,"-3"1"-180,-15 7-17,1 0 6,-2 0-1,2-1 18,-1 0 0,1 1 5,-1 0-6,1 2 63,8-8-113,8 4-6,-3 2 18,13 13-1,-22 12 51,18 16-51,-19-7 6,14 25-22,-18-20-62,8 29-67,-11-27-908,4 28 297,-6-29-392,1 11-559,-2-19-1110,0-1-1446,0-4-2054,1-2 6295,0-2 0,-2-3 0,-1 0 0</inkml:trace>
  <inkml:trace contextRef="#ctx0" brushRef="#br0" timeOffset="417">657 35 24945,'-53'-13'34,"5"5"-23,26 29-11,1-2 0,2 1-6,3 0-27,2-2 44,2 0-17,2 4 40,5 2-17,3-6 89,13-3-56,-1-13 18,21-13-74,-14 3 101,24-17-44,-23 15 50,13-6-45,-18 12 78,9 1-89,-11 6 174,15 16-130,-13-2 118,13 37-151,-15-23 163,3 47-113,-13-41 6,-5 22-17,-5-27-16,-5-2-18,-4-1-33,-4-1 0,-3-3-11,-16 4-56,11-12-191,-19 2-100,24-14-3081,-17-6-1104,25-3 4515,-8-4 0,19 4 0,1-1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27.0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0 240 23808,'3'53'-70,"0"0"0,3 34-182,-3-70-218,0-2-325,1 0-444,1-2-620,-1-1-1065,1-4-2386,-1-1 5310,-1-1 0,-1-4 0,-1 0 0</inkml:trace>
  <inkml:trace contextRef="#ctx0" brushRef="#br0" timeOffset="185">22 153 18184,'-6'-11'1810,"2"2"-1558,4 9-1759,0 0 1507,58-15 0,-43 11 0,43-11 0</inkml:trace>
  <inkml:trace contextRef="#ctx0" brushRef="#br0" timeOffset="494">263 175 15704,'3'12'2396,"0"-3"-1774,-3-9 3742,0 0-4179,37-6-40,-25 7-27,28-3 5,-34 8 11,-2 2-5,-1 1 90,-1 11-163,-4-2 100,-17 41-144,-1-7-7,-6 9-22,9 4 23,13-42-23,8 23 28,2-33 96,14 2-2967,45-32 1,9-11-2238,-21 12 181,22-11 1,-10 2 4549,-51 18 0,-7 4 0,-3 1 0</inkml:trace>
  <inkml:trace contextRef="#ctx0" brushRef="#br0" timeOffset="699">329 437 25214,'41'-29'-118,"0"-1"1,29-17-219,-46 46-297,-1 1-420,4 2-650,-2-1-1529,3 2 3232,3 0 0,-14-2 0,-1 1 0</inkml:trace>
  <inkml:trace contextRef="#ctx0" brushRef="#br0" timeOffset="884">767 284 24469,'5'53'-398,"1"-7"-61,4-32-280,0 1-460,-1-2-845,0 1-1838,-1-3-4699,-1-1 8581,-2-2 0,-2-5 0,-2-1 0</inkml:trace>
  <inkml:trace contextRef="#ctx0" brushRef="#br0" timeOffset="1039">788 21 20246,'-6'-11'258,"0"1"-510,6 10-3025,0 0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24.0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203 113 19608,'-1'-59'974,"1"13"-784,0 42-78,0 2-56,0 2-313,0-1 162,0 3 50,0 3 56,0 10-11,0 0-11,-2 27 11,1-15 50,-1 41-28,1-35 18,0 41-24,1-43 18,0 31-51,0-41 124,0 12 61,0-25 700,0 0-672,0-8-22,1-13-146,-1 5-22,-1-20-23,-2 14-34,-10-13 40,4 17-51,-16-8 28,13 14-100,-21 4 95,18 5-34,-18 18 45,19-9-17,-9 22 34,16-20 44,0 20 1,10-21 78,10 14-56,-2-18 102,22 5-130,-16-12-175,29 0-155,-23-4-3277,31-5 157,-30 3 3422,14-4 0,-27 5 0,-1 0 0</inkml:trace>
  <inkml:trace contextRef="#ctx0" brushRef="#br0" timeOffset="433">400 419 19932,'75'-14'213,"-14"3"-95,-50 11 16,-2 0 34,0 0 11,-1-2-5,-1 1-12,0-2-22,-2 0 303,6-10-365,-7 5 118,5-15-140,-8 13 113,-3-12-119,-1 14 34,-6-7-56,2 10-61,-11-1 5,8 6-28,-15 10 61,15-1-5,-6 9-11,8-4 5,0 0 1,1 2 16,1 0 0,-1 10-22,2-5-34,1 21 45,3-21-208,10 21 23,-2-28-879,26 7 342,-13-17-4045,41-17 1939,-28 1 2504,25-17 1,-39 19-1,-1-1 1</inkml:trace>
  <inkml:trace contextRef="#ctx0" brushRef="#br0" timeOffset="750">947 266 20492,'-48'0'-22,"8"2"-6,35 6-28,0-1-17,0 2-5,2-2-1,1 1 7,2 1-147,-1 2-61,15 9 291,-4-6 101,28 10-72,-19-17 44,24 13-56,-26-10 336,10 16-124,-21-13 477,-7 19-555,-6-17 174,-17 14-257,10-18-46,-17 3-173,19-11-1623,-10-3 160,17-1 1603,-2-7 0,6 6 0,1-4 0</inkml:trace>
  <inkml:trace contextRef="#ctx0" brushRef="#br0" timeOffset="1033">1254 25 19860,'1'54'179,"0"-1"0,1 40-95,-2-57 11,0-1-50,0-1-11,0-1-18,0-1-38,0-3-79,0 7-1293,0 0 542,0-12 852,0-9 0,0-16 0,0-4 0</inkml:trace>
  <inkml:trace contextRef="#ctx0" brushRef="#br0" timeOffset="1250">1057 222 16555,'1'0'3002,"0"0"-1451,-1 0-1646,75-25-1063,-44 19 783,58-20-225,-60 26-6,-1 0-682,1 1-577,0 1-991,1 0 2856,3 2 0,-15-3 0,-2 1 0</inkml:trace>
  <inkml:trace contextRef="#ctx0" brushRef="#br0" timeOffset="1601">1670 200 20806,'-62'58'666,"10"-9"-503,40-32-57,1 1-11,2 1-33,2 0-1,1-1 35,3 13 806,46-19-857,-28 2-17,35-24-6,-40-6-5,-1 0 11,-1 1 0,-1 0 6,-1 2-6,-1 2-12,-1 2 1,-1 3-118,-1 1 40,0 2 5,0 2 33,-1 1 23,1 2 12,1 2-12,1 2 0,0 3 0,1 1-208,14 20-38,-6-13-2073,27 22 336,-22-27 1983,25 6 0,-31-15 0,8 0 0</inkml:trace>
  <inkml:trace contextRef="#ctx0" brushRef="#br0" timeOffset="1934">1910 91 16605,'-4'-6'3451,"0"1"-2757,4 5 987,0 0-617,12 104-1059,-9-66-364,3 23 1,0-2 370,-4-32 177,-1-2-172,1-2-34,0-2-33,3 3-17,-2-8-236,4 2 623,-4-11-583,2 0 5,-2-5 23,1-2-40,-1 0-89,1 0-90,-1-3-839,4-7 391,-1 1-3685,7-18 2116,-6 13 2471,7-21 0,-10 26 0,1-7 0</inkml:trace>
  <inkml:trace contextRef="#ctx0" brushRef="#br0" timeOffset="2173">2020 332 20324,'46'8'812,"-8"1"-661,-28-1 1,-3 1 21,-1 1 1,-1 2 5,-2-1 12,-1 2 436,-9 16-554,-1-12 39,-14 18-73,6-21-128,-29 13 89,7-12 0,1 1 0,15-10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31.8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18 20951,'-11'-9'2224,"3"1"-2408,8 8-3093,0 0 0,0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32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1 272 14785,'6'3'3864,"0"0"-2922,-6-3 4255,0 0-4984,3 25-62,-3-20-11,2 17-38,-4-28-41,-1-1 12,1-4-45,2 0-6,-1-2-10,1-1-12,2-1 22,1-1-16,3-1-6,2-3-6,0 0 17,6-11-22,14-15 0,-7 13 22,20-12-28,-25 34-5,16-2 50,-16 60 0,-4 13-62,7-27-11,-7 27 1,-3-3-444,-4-39 57,-2-5-213,2 1-381,-1-6-561,0-1-1220,1-2-3265,0 0-645,0-2 6716,0 0 0,-3-2 0,-1-1 0</inkml:trace>
  <inkml:trace contextRef="#ctx0" brushRef="#br0" timeOffset="434">526 119 24116,'-43'-4'235,"5"4"-167,22 20-12,2 0 0,3 0-17,2 0-17,2-2 1,3-1 16,2-1-6,1 3 91,13 1-35,-7-7 191,17-5-213,-14-11 45,16-13 315,37 18-271,-32-5-27,26 21 11,-52 1-5,-1 1-7,-1 0 7,0 1-18,-2 0-16,-2 1-6,-2-1 17,-5 1 0,-2-2 6,-3 1 89,-35 19-173,22-18-107,-40 22-45,45-32-542,-12 6 178,26-14-1568,0-5-73,11-6 2123,8-15 0,-5 12 0,5-7 0</inkml:trace>
  <inkml:trace contextRef="#ctx0" brushRef="#br0" timeOffset="1872">504 163 16555,'49'40'-9831,"-9"-8"9584,-32-29 1,-3-1 0,-3-1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33.1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1 110 23982,'13'-13'465,"-3"5"-365,-9 18-10,0 2-28,0 1-34,1 1-6,1 1-22,0-1-22,-1 1-152,3 5-39,-2-4-1254,3 12 1467,-1-10 0,-1-1 0,-2-9 0</inkml:trace>
  <inkml:trace contextRef="#ctx0" brushRef="#br0" timeOffset="199">176 0 21769,'0'4'2353,"0"-2"-1950,0-2 488,0 0-936,-19 70-84,14-44-146,-13 55-262,19-62-510,-1 2-920,2-2 1967,-2 7 0,0-14 0,0 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30.7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1 154 19904,'6'0'2224,"-1"1"-1882,-5-1 1461,0 0-1702,16 44-6,-11-23 6,11 35 5,-13-33-50,0 1-11,-1 1-23,-1 0-22,0 2-44,-1 10 4,-1-9-329,-3 20 89,0-28-2717,-2 10 2997,2-28 0,2 3 0,1-9 0</inkml:trace>
  <inkml:trace contextRef="#ctx0" brushRef="#br0" timeOffset="282">45 154 23730,'46'-20'22,"1"1"1,29-11-12,-67 38 11,0 1-33,-1 1 11,-1 1-6,-1 0-27,-3 2 27,-1-1-16,-3 1-6,-4 0-17,-4 2-162,-22 13-1334,-12 1 499,5-2-3729,0-7-2691,31-17 7113,0-1 1,7-2-1,-1 0 1</inkml:trace>
  <inkml:trace contextRef="#ctx0" brushRef="#br0" timeOffset="618">329 198 13256,'9'3'4374,"-2"-1"-3523,-7-2 2571,0 0-3040,21 40-7,-16-30 0,16 30-100,-22-40-90,-1 0 212,-11-10-352,4 3 145,-16-22-72,14 14 252,-10-22-281,15 20-5,-2-15-106,12 18-57,13-11 29,-3 15-12,9-4-5,-9 9-28,1 0-11,0 2-40,1 0-235,7 1 101,-5 1-1675,16 2 561,-17 1 546,15 14 0,-24-10 0,4 7 0</inkml:trace>
  <inkml:trace contextRef="#ctx0" brushRef="#br0" timeOffset="899">658 1 24049,'16'64'482,"-3"-8"-432,-14-42-16,0 1-29,1-2-55,0 0-107,1-2-162,0 0-275,2-2-475,-1-1-691,-1-2-1460,0-2-4593,-1-1 7813,1-2 0,-1 0 0,0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29.7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67 21562,'11'57'173,"-1"-8"-128,-5-28-6,1-2-5,1 0-17,-2-2-34,2 0 17,-2-2-28,1-2-773,11 3 213,-8-9-5259,18-8-2168,-17-6 8015,7-7 0,-12 9 0,-3 2 0</inkml:trace>
  <inkml:trace contextRef="#ctx0" brushRef="#br0" timeOffset="197">132 1 20291,'0'3'1820,"0"0"-1484,0-3 1322,0 0-1658,57 116 0,-43-88 0,14 30 0,0 0 0</inkml:trace>
  <inkml:trace contextRef="#ctx0" brushRef="#br0" timeOffset="769">592 329 22425,'-43'15'515,"5"-1"-397,19-1-34,1 0-17,0 0-17,2-1-16,2 0-23,3-2-5,2-2-12,4 0-16,2-2 11,1-1 5,2 0-5,4-2 22,1 1-5,5-1 10,2 2 1,3-2-11,1 0 5,2 0 0,0 1 28,4 1 57,8 9-40,-10-6 106,0 8-39,-19-8 336,-11 13-414,2-9 17,-20 14-45,10-14-6,-10 4-34,7-5-21,-1-1-63,1-1-89,3 0-173,1-1-236,4-1-376,3-2-520,3 1-779,2-1-1315,2 0-4627,1-1 8222,2-1 0,0-2 0,0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35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62 13536,'-25'16'784,"3"-4"-420,20-9-17,-2-1-45,3 1-27,-2 0-11,2 0-7,-2 1-44,1 0-23,0 3 365,0 16-438,1-9 152,2 21-185,2-22 286,9 15-163,-3-19 757,14 3-566,-11-10 587,14-10-783,-15 1 184,12-23-263,-15 13 303,8-27-275,-13 22 275,0-25-291,-5 27 246,-9-13-314,4 23-134,-13-4-101,12 12-1569,-10 2 404,14 5-7086,-3 14 3104,8-7 5315,2 7 0,-1-14 0,-1-2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39.55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17 26400,'52'81'-7845,"-9"-14"5267,-34-60 2603,0-2 217,-2 0-97,0-2 373,-2-1-84,0-1-690,-1-1 2217,5-3 722,11-19-1422,-6 7-135,13-30-351,-18 26-699,4-23-174,-9 26-706,0-5-314,-4 17-753,0 3 421,-1 6 528,-1 3 352,-3 7 436,-1 3 100,-2 5 265,0 2 36,-1 2 5,0 2 324,0 2-569,0 2-61,-1 4-84,1 1-10,-1 2-48,0 0-1,1-2 34,-4 17 7,5-24 64,-2 11 73,7-34 75,1-3 371,2-8 6192,-4-13-16470,2 5 9364,-2-7 0,2 13 0,2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7:49.6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8 397 22834,'16'47'241,"-5"-5"-191,-16-18-16,0 1-18,1-2-16,0 1 12,1-2-24,0-1-4,0-1-18,1-2-39,0-1-78,0-4-95,2-2-85,-1-3-62,1-3-49,0-3-353,0-1-2975,0-1 399,0-5-4443,0 1 7814,0-5 0,0 5 0,0 2 0</inkml:trace>
  <inkml:trace contextRef="#ctx0" brushRef="#br0" timeOffset="154">161 46 17484,'0'0'0</inkml:trace>
  <inkml:trace contextRef="#ctx0" brushRef="#br0" timeOffset="500">402 2 17434,'9'2'2582,"-2"0"-2352,-7-2 615,0 0-738,20-5 22,-16 11-1,13-2 12,-21 14-28,-2 1 17,-1 3-6,0 2 23,1 3 6,-1 1 10,2 2 339,-12 62 1,0 8-497,6-36-421,-7 34 1,4-15 392,13-71-22,0-3-39,1-1-72,0-3-57,0-3-84,0 0-123,0-1-300,0 0-719,1-2-936,0-1-930,1-2-4475,-1-2 7780,-1 1 0,1 2 0,-1 1 0</inkml:trace>
  <inkml:trace contextRef="#ctx0" brushRef="#br0" timeOffset="733">139 265 23819,'47'-24'216,"0"1"0,35-16-188,-52 37-28,2 0 0,-2 2-62,-1 0-61,-2 0-124,-1 0-184,-2 2-286,-2 0-493,0 1-834,-2 0-1423,1 1-4330,-3-1 7797,-3 0 0,-7-1 0,-3-2 0</inkml:trace>
  <inkml:trace contextRef="#ctx0" brushRef="#br0" timeOffset="1186">796 24 22957,'58'7'493,"-13"3"-342,-45 13-17,-4 2-66,0 3 16,-5 4-23,-1 0-5,-1 2 51,-2 0-40,-1 1-6,1-1-10,-1-1-12,2-2-5,1-2-1,2-3 6,1-3-16,2-3 10,0-2 12,2-4 6,2-3 38,0-3 62,2-3 51,0-2 33,0-2-21,0-1-69,1-1-72,3-2-51,3-3-5,3-2-6,3-2-5,2-2 16,3-2-27,1 0 16,1-3-5,1 1-12,1-1 0,-1 0-16,0 2-6,-2 2 11,-2 3 23,-2 3-17,-3 2-6,-2 3-6,-2 1 7,0 1 4,-1 2 12,0 2 0,1 4-33,-1 2 33,0 2-6,0 2 1,-2 1 16,1 1-11,-1 0 0,0 0 0,-1 0 0,1 0-11,0 0-6,2-1-50,-1 0-102,1-1-139,1-1-241,-1 1-375,-1-3-695,-2 2-1455,-2-1-5132,-2 0 8206,-2-1 0,1-6 0,-1-1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38.367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1 351 26174,'31'48'-7822,"-4"-7"5233,-20-27 844,1 1 776,0-1 327,-1 0 124,1 1 246,1-2-1727,-1 1 1916,1-3 231,-1-1 223,-1-3-94,4-3 1,-7-1-1,3-1 1</inkml:trace>
  <inkml:trace contextRef="#ctx0" brushRef="#br1" timeOffset="125">110 154 17305,'-2'-10'0,"1"2"0</inkml:trace>
  <inkml:trace contextRef="#ctx0" brushRef="#br0" timeOffset="472">329 0 25858,'-9'28'-2939,"3"0"1412,12 2-882,1 0 915,1 1 438,5 14 263,-4-11 213,7 38-1206,-9-35 797,3 32 286,-6-37 888,1 38 128,-3-41 66,0 24-317,-6-92 0,4 36 0,-4-44 0</inkml:trace>
  <inkml:trace contextRef="#ctx0" brushRef="#br0" timeOffset="684">132 263 26400,'-1'-5'-7616,"0"1"5078,1 4 5020,0 0-993,45-3-312,-23 5-666,39-2 9319,-34 5-9232,1-1-3065,37 2 252,-29-4 1653,42 2 0,-60-4 0,7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37.017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211 10 25513,'-73'16'1708,"12"2"-792,44 2-1263,0 1-71,3 0 16,2-1-31,3-1-106,4-2-178,2 6-739,16 7-1143,-6-8 553,21 3 609,-15-21 833,20-8 1025,-17-4 896,21-25-211,-21 14 22,18-32 817,-23 32-279,8-15 6379,-15 25-8045,2 0 0,-3 6-323,9 3-2264,-6 4 290,10 8 233,-8-1 275,7 26 1862,-8-15 235,7 48-201,-10-38 61,-2 35-73,-6-41-9926,-16 23 6296,6-26 5539,-24 17 360,22-28 386,-18 4 257,22-14-476,-8-9-971,16 2-1700,1-15 1,3 14 0,2-6 0</inkml:trace>
  <inkml:trace contextRef="#ctx0" brushRef="#br0" timeOffset="329">430 163 25400,'35'68'-8569,"-7"-14"5712,-28-54 5714,0 0-1144,0-1-2210,-1-2-266,-1-3 83,0-4-1018,-1 0 2107,-2-18 132,2 9-2067,-1-28 90,3 26 1347,8-34 702,-1 35 382,14-19 375,-9 29 757,21-2 199,-16 9 4791,22 5-10667,-24 1-3146,8 6 6401,-13-5 1,-3-2 0,-4-1 0</inkml:trace>
  <inkml:trace contextRef="#ctx0" brushRef="#br1" timeOffset="801">868 76 21517,'-73'22'420,"13"0"-308,48-4-44,2 1-18,2 1 1,2 0-23,2 0 0,2-2 17,1-1-29,3-1 68,8 7 196,5-7-162,1-1 515,8-13-510,-13-8-61,8-7-40,-7-3 6,2-1-39,-1-3 33,1-2 45,6-9-5,-5 8 302,9-18-168,-14 24 280,3-10-398,-10 21-72,-1 1-12,-1 5 135,-2 9-73,1-1 107,-2 25-107,2-15-34,2 32-33,1-28-191,10 24-55,-4-28-1754,13 15 756,-12-22-8576,13 6 7678,-15-13 2569,5-1 0,-9-3 1,-1 0-1</inkml:trace>
  <inkml:trace contextRef="#ctx0" brushRef="#br0" timeOffset="1102">1108 97 25513,'6'11'-8661,"-2"-2"5775,-4-9 5772,0 0-1153,29 38-2968,-19-19-44,23 31 513,-28-29-1015,2-2 2023,10 13-132,-7-16-2059,10 9 241,-14-21 2357,3-5 1932,-5-7-940,6-22-583,-6 9-3,7-33 71,-8 29-201,7-31-198,-7 34-557,4-17-1556,-4 27 797,0-2 438,-2 14 27,0 24 0,-1-15 0,0 16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36.168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373 95 25056,'-48'-54'-6523,"7"14"4643,30 53 4388,2 3-1483,-2 2-376,3 4-583,0 2-39,1 5-773,-2 48 1428,5-32-441,1 10 1,1-1-1551,4-14 11139,5 43-10080,-2-52-1394,9 33 18,-9-42 230,2 12 186,-5-22 39,-2-2-34,2-3 779,-2-2-257,1-2-437,-1-1-8711,0-2 10427,-2 0 1,2 0-1,-1 0 1</inkml:trace>
  <inkml:trace contextRef="#ctx0" brushRef="#br1" timeOffset="182">1 511 20364,'54'-34'-1731,"1"0"0,-5 3 0,-5 8-3226,-9 23 482,-3 0 4220,-6 1 0,-13 0 0,-5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7:42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 15440,'29'-4'1109,"-6"0"-465,-20 1 6,-1 1-101,-1 0-113,0 1-121,-1 0 66,0 1-303,-2-1-5,-1 1-68,-1-1-161,-4 3-18,4 1-1927,0 7-55,7-3 2156,12 7 0,-9-9 0,7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31.1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44 200 19428,'-7'42'140,"0"-4"-67,5-16 0,1 2 0,-2 4-12,1 0 1,0 1-17,1 1-17,0 1-6,0 0-11,1 12 17,0 24-22,0-20 0,0 11 5,0-39-11,1-2 5,0-5 1,0-3-6,0-2 28,0-4 39,-1-1 51,1-1 1539,-1-1-1562,1-3-72,-1 0-46,2-6 7,-1 0-7,2-4-134,3-6 29,-3 5 4,3-4 24,-4 8 16,0 1 16,-1 0 18,-1 1 5,0-1 12,0 0-12,0 0-73,-1-10 113,-1 5 16,-4-22-6,1 17 1,-3-11 11,4 13 11,-1-1-6,1-1-11,1 0 17,0 1 23,1-1 16,0 1 51,0-1 5,1 1 22,0 1 18,1 2 185,-1-7-292,1 10-11,0-5-6,0 11-17,0 2-11,0 0 1,0 1-1,0 1 0,0 1-773,0 1 762,3 1 0,0 1 5,3 3 1,2 0-6,0 2 5,7 4 1,-3-2 5,5 4-11,-4-3-11,0 0 11,1 0 0,0 1-11,0 2 0,0 0-1,-2 2-27,10 18 50,-9-10 29,7 15-35,-11-16 6,-2 0 17,1 0-5,-2-1 5,0-1-17,-1-1-17,1-2-16,-2-3 5,2-1-33,1 0 27,-1-5 18,3 0 22,-4-5 39,1-1 16,-3-1 29,0-1 56,0 0 17,1-1-22,-1-1 32,3-5-167,-2 0 11,2-3-22,-4 5 22,2 0 11,-3 3 45,1 0 28,-1 0 22,0 0 12,0 0 84,-1-3-118,1 0 44,-1-5-72,0 2-39,0-4 39,0 2-17,0-2-5,0-1-17,0-1-12,0-3 35,2-12-12,0 4 28,4-23-45,-2 15 34,6-41-62,-6 32-331,2-23 320,-4 30-23,-2 3-5,1 1-28,-1 2-44,0 4-382,0-1-224,-1 10-935,1 0-621,-2 13-1340,1 1-4345,1 3 7947,0 1 0,0-1 0,0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37.4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23539,'11'58'420,"-3"-3"-246,-8-16 0,-2 2-23,-1 3-11,0-1-28,1-1-23,0-2 12,0 13-67,1 18-45,1-19-73,0 11-23,0-46-1399,5 4 711,-3-15-8895,7 0 2688,-6-8 7002,1 0 0,-2 0 0,-2 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38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21259,'19'74'353,"-2"-12"-286,-15-41-5,1-1-23,0-2 6,0-1-6,0-3 6,1-1 5,-1-2 158,5 4-168,-4-8 458,5 2-235,-7-8 219,8-7-404,-4 1 90,13-21-123,-8 10 73,11-22-74,-11 16 180,14-39-179,-14 31 22,11-38-27,-17 47-276,5-17-172,-7 28-1626,-1 0 1009,-1 14-8806,-2 17 4825,0-7 5006,-1 9 0,1-17 0,0-2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38.5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12 18492,'-11'-6'325,"2"0"-566,9 6-3036,0 0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 88 23651,'-17'22'191,"2"-1"-130,10-2 1,1 1-12,1 0 23,2 10-50,0-9 27,1 13-28,2-18 135,5 7-34,-1-15 482,12-5-526,-9-9 16,14-14-62,-10 2 63,14-23-253,10-28 168,-16 35 11,6-13 1,-27 62-18,-1 2 7,0 3-1,0 10-6,0-6-27,4 16-28,0-17-1681,11 31 617,-6-28-7529,15 26 639,-14-37 8004,6 4 0,-11-16 0,-2-1 0</inkml:trace>
  <inkml:trace contextRef="#ctx0" brushRef="#br0" timeOffset="316">594 1 22929,'-44'24'123,"5"-2"-22,23-5 28,-1 1 33,1-1-5,1 1-17,2-1 179,2 12-207,6-10 392,26 29 303,12 33-925,-16-30-579,-11 26 221,-43-60-303,0 2-2738,-14 10-566,15-6 4083,-10 9 0,31-20 0,2-1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38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67 20638,'17'92'-986,"-4"-15"22,-13-62-609,0-2-1149,0-1-3496,0-3 6218,0-2 0,0-4 0,0-1 0</inkml:trace>
  <inkml:trace contextRef="#ctx0" brushRef="#br0" timeOffset="549">307 1 18218,'7'4'2649,"-1"-1"-2234,-6-3 33,0 0-437,-66 41-626,45-26 604,-49 32 142,62-36-148,2-1 6,4-1-1,1 0 102,9 10-28,-2-9 601,18 13-590,-11-14 107,19 8-141,-19-9 67,12 12-33,-19-10 263,-3 17-241,-10-12 57,-21 15-136,10-17-94,-22 5-79,24-14-134,-5 0-242,14-4 533,14-19 0,-7 15 0,10-15 0</inkml:trace>
  <inkml:trace contextRef="#ctx0" brushRef="#br0" timeOffset="860">614 45 21086,'-73'54'677,"12"-6"-447,48-31-16,0 1-13,4-1-10,1-2-29,3 0 6,3-2-6,0 0-44,2-2 61,4 2-128,-1-4-12,15 4-1955,13-8 1916,13 0 0,-13-4 0,-6-1 0</inkml:trace>
  <inkml:trace contextRef="#ctx0" brushRef="#br0" timeOffset="1196">811 198 18117,'-2'-5'2823,"1"1"-2274,1 4 611,0 0-1098,-25 26-1,15-11-5,-20 22-17,23-18-11,2 0-5,2 0-12,1 8 174,10 4-23,-2-9 253,10-2-191,-6-20 263,18-15-358,-12 4 223,24-32-240,-24 20 174,14-31-185,-22 30 163,3-23-6230,-73 47 4224,47-11-3881,-48 35-953,63-13 6576,2 2 0,-1-9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7:46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325 279 22240,'-25'-45'112,"4"9"-129,16 35 1,0 0 4,-1 1 1,-1 1 0,-2 1 11,-1 2-22,-2 3 27,1 1-22,-1 2 1,-1 1 21,-1 0-16,-1 4 17,-1 0-1,0 2 18,-1 1-23,0 1 11,0 0-11,2-1 0,2 1 0,2-3 5,2 2 1,1-2-6,1 1 6,2-2-12,1 0 0,1-1 1,2 0 10,1-2 7,2 0-1,1 0 0,5 0 6,1-1-6,2 0 6,3-2 22,2 0-17,1-3 18,2-2 4,1-2-10,1-1 11,3-4-12,0-2-5,1-5 0,0-3-5,1-1 5,-1-2-11,0 0 5,-1-1 0,-1-2 6,0 1 17,-3-2 11,-3 1 11,-3 0 17,-3 2 0,-3 2 0,-3 1 6,-3 0-23,-2 0-5,-1 1-12,-2-2-22,-3 2 6,-2-1-6,-2 1 5,-1 2-10,-2 0-6,-1 2-12,-2 2-10,-1 1-7,0 2-16,0 1-22,1 1-34,1 1-34,2 0-44,1 1-68,2 0-89,2 0-146,2 0-135,2 1-156,2 0-223,1 1-450,3 0-778,2 2-728,4-1-4615,1 1 7550,0-1 0,-4-1 0,-2-1 0</inkml:trace>
  <inkml:trace contextRef="#ctx0" brushRef="#br0" timeOffset="362">588 148 21052,'16'36'459,"-4"-4"-279,-16-14 4,-1 0 1,0 1-44,2 1-7,-1 2-22,2 1-11,0 3-28,2-1-11,0 3 10,0-1-32,0-1 16,0-1-12,2-1-21,0-2-1,2-1 6,-1-3-5,0-2-1,1-3-5,-2-2-6,1-3-5,-1-2 22,0-2 22,-1-2-33,1-1-34,-1-1-112,1 0-145,0-2-146,1-1-236,0-3-313,0 0-403,1-2-633,-1-1-1076,-1-1-3702,1 1 6783,-2 1 0,0 4 0,-1 2 0</inkml:trace>
  <inkml:trace contextRef="#ctx0" brushRef="#br0" timeOffset="748">522 191 10909,'4'4'2907,"-1"-1"-2302,-3-3 5433,0 0-5848,59-56-599,-36 42 560,45-41 114,-51 55-159,2 1 0,0 3-38,1 3-12,0 2-12,0 3 415,0 2-443,-1 3 7,-2 1-29,-1 2-5,-3 0 28,-2 0-23,-2 1 40,-3-1 33,-2 1 6,-2 0 44,-1 2 12,-5 1 0,-1 1-5,-5 0-6,-3 1-6,-1 2 0,-2-3-17,-2 1-17,0-2-11,-3-1-22,-1-1 34,0-1-40,-2-3-6,0-1 1,-1-2-28,2-2 27,1-2 1,3-2-6,3-2-28,4-2-23,3-2-44,4-1-118,2-2-156,2 0-220,3-3-245,2-3-320,5-4-487,4-3-958,4 0-885,2-1-3170,-1 2 6626,-1 2 0,-9 5 0,-3 3 0</inkml:trace>
  <inkml:trace contextRef="#ctx0" brushRef="#br0" timeOffset="1126">982 170 22459,'73'7'44,"-14"4"-16,-61 11 12,0 0 21,-2 1-10,-1-1-12,0 2 0,-1-1 11,2 0 6,-1 0-5,0 0-6,2-2-17,-1-2 5,2 0 1,1-3 5,0-3 0,1-2 28,0-3 29,1-3 32,1 0 35,3-2-6,2-1-12,1 0-22,4-1-27,0-1-29,4 0-17,1 0-22,2 0-11,-1 0-11,0 0-18,-1 0-16,-1 2-33,-1 1-85,-2 1-106,-1 1-168,-1 0-218,-1 0-287,-2-1-452,-1 0-618,-3 0-929,-1-2-425,-2 2-3064,0-4 6413,-1 2 0,0-1 0,0-1 0</inkml:trace>
  <inkml:trace contextRef="#ctx0" brushRef="#br0" timeOffset="1368">1026 301 17115,'4'4'2403,"-1"-1"-2050,-3-3 520,0 0-828,73-34-90,-42 24-190,56-25-524,-59 31-59,-2 0-290,-1 1-465,-3 0-617,-2 0-325,-3 1-3500,-3-1 6015,-4 2 0,-4 0 0,-3 1 0</inkml:trace>
  <inkml:trace contextRef="#ctx0" brushRef="#br0" timeOffset="1557">1004 126 22627,'49'-27'207,"1"0"0,37-17-207,-55 36-101,1 0-201,-1 3-349,-2 0-564,-3 4-796,-1 0-1265,-4 3-3653,-4 1 6929,-6 0 0,-5 0 0,-4-2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35.0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68 372 16208,'19'36'694,"-5"-2"-515,-18-13-33,0 3-45,-2 1-29,1 4-27,0-1-17,-1 3-11,1-1 0,-2-1 11,-2 9 39,-8 21-61,6-22 10,-4 10-21,11-39 94,2-1 40,2-5 392,0-1-448,0-1-96,0-5 29,1 1-6,4-14-6,-1 6-5,8-23 11,-5 15 11,10-32 1,-9 26 38,9-38-33,-10 33 39,6-53-28,-9 49 101,6-47-51,-7 56 152,2-18-106,-4 29-40,2-5-157,-2 14 0,4 4 90,-3 8 16,7 12-16,-4-3 39,12 37-56,-8-24 28,15 46-17,-13-43 17,11 29-22,-10-31-17,13 23 16,-12-29 169,16 16 28,-19-31 352,10 4-285,-14-16 565,13-22-599,-10 7 388,12-34-489,-15 26 56,4-25-111,-6 23 94,2-36-128,-4 28 2,-1-13 1,-1-1-31,0 9 22,0-38-33,-1 56-230,-2-7-45,2 22-1059,-1 4 544,2 12-2347,0 16 129,2-3 3002,1 13 0,-1-19 0,0 0 0</inkml:trace>
  <inkml:trace contextRef="#ctx0" brushRef="#br0" timeOffset="482">725 526 17652,'-71'13'129,"13"3"-39,46 1 11,1 1 5,1-1-22,3 1-6,1-1-10,2 0 144,1 15-128,4-15 404,8 11-213,-1-23 218,10-3-325,-6-7 184,27-26-335,-19 10 28,30-40-56,-32 33 16,10-15 1,-15 21 0,-2 1 55,-1 4-27,-2 3 100,-2 1-100,-2 7-1,-2 2 6,-2 7 118,-6 17-123,2-5 55,-5 29-61,6-22-44,2 27-29,5-27-588,9 25 45,-4-28-3770,13 18 1457,-12-23 2901,6 6 0,-13-16 0,1 1 0</inkml:trace>
  <inkml:trace contextRef="#ctx0" brushRef="#br0" timeOffset="799">1010 0 18061,'-24'58'127,"0"1"0,2-5 0,6-6-4,10-8-5,2 1 11,1-1-11,0-3-17,1-2 11,2-4 50,-1 9-27,7 7-119,-3-13-4,7 5-35,-6-30-83,2 2 22,-3-9-2039,8 0 380,-4-4 1743,9-4 0,-11 4 0,1-4 0</inkml:trace>
  <inkml:trace contextRef="#ctx0" brushRef="#br0" timeOffset="1366">791 372 20638,'55'-24'-73,"0"0"0,-4 2 1,-9 6-208,-20 14-163,0 2-173,-1 0-180,0 0-156,-1 1-224,-1 1-202,-2 1-207,-1 1-1764,2 1 503,-2 0 2533,-5-1 190,-2 3 330,-9-4 1489,-3 5-911,1-3 1181,-4 12-1395,3-7 12,1 8-73,1-5-40,0 1-16,-1 2-57,1 1-50,-1 1-44,1 2-18,0 0 298,1 18-459,0-14 346,10 24-240,-3-31 806,17 8-628,-11-20 573,18-10-734,-17-2 324,18-24-426,-19 11 191,15-31-246,-16 25 128,12-31-162,-14 33 90,8-21-146,-12 32-151,2-5 139,-8 17 85,0 11-50,0 0 61,-3 22-68,2-14-88,1 27-102,3-22-2795,6 30-78,-2-28 3047,4 16 0,-8-30 0,0 0 0</inkml:trace>
  <inkml:trace contextRef="#ctx0" brushRef="#br0" timeOffset="1692">1601 591 21735,'5'-24'56,"-3"1"-44,-7 6-12,0-1 11,1 0 0,1-1 0,1-1 6,1 1-11,2-10-18,16-17 12,-5 11 28,28-19-50,-21 38-359,26-6 34,-26 20-2129,24 18 768,-26-3-1014,10 14-3126,-16-11 5848,-2-3 0,-5-6 0,-1-3 0</inkml:trace>
  <inkml:trace contextRef="#ctx0" brushRef="#br0" timeOffset="2116">2017 438 19400,'-49'-15'387,"7"5"-214,27 21-21,0 2-18,2 1-22,0 2 22,1 0-11,4 0 6,0 1 347,3 16-358,3-14 397,11 17-358,-2-27 180,11 2-192,-9-10 124,16-13-230,-8 3 6,28-28-34,-22 18 0,12-15-5,-18 17-6,-2 1 0,-2 1-78,3 0-18,-7 7-279,1 4 280,-9 8-208,-1 14 84,-1-5-800,-3 21 471,1-17-3043,2 22 785,5-24 2806,3 8 0,-3-17 0,1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41.4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330 1 17826,'-3'52'498,"0"0"1,-2 39-185,2-55-28,0 2-29,-2 0-27,2-1-34,-2 1-6,0-3-5,0-1-34,-1-4 353,-5 19-386,6-25 285,-5 14-129,7-34 214,1-9-493,0-5 38,-2-30-21,2 15-74,-2-31 17,1 27-67,-10-29 107,6 35-12,-20-13 0,13 31 140,-24 20-50,19-2 134,-25 36-100,26-23 189,-15 32-223,22-33 157,-2 24-163,12-32 196,17 17-168,-2-23-22,13 3-28,-6-11-23,3-1-44,4-2-73,4-2-465,21-6-23,-10 0-1590,31-9 296,-28 7 1877,32-9 0,-50 13 0,10-4 0</inkml:trace>
  <inkml:trace contextRef="#ctx0" brushRef="#br0" timeOffset="320">680 351 22862,'-88'26'375,"14"-1"-241,57-5-44,2 1-34,3-1-28,3 0-11,4-2-17,3-1 5,2-2 85,17 8-51,-7-11 118,27 3-107,-19-18 90,23-18-112,-23 5-5,19-30-12,-23 25-67,7-22-84,-15 29-1030,4-4 582,-7 15-1754,6 19 1300,-6-3-319,4 15-594,-4-8-699,-1 2-2892,0-3 5546,0-1 0,-2-9 0,1-3 0</inkml:trace>
  <inkml:trace contextRef="#ctx0" brushRef="#br0" timeOffset="850">812 439 9554,'0'9'4553,"0"-1"-3651,0-8 5164,0 0-5814,0 46-79,1-31-38,-1 33 5,0-44 56,0-2 73,0-1 566,0-1-141,2-10-677,1 2 0,6-26-34,-2 13-95,13-33 56,-8 29-101,12-22 95,-12 29 6,4-4 6,-6 12-84,1 2 72,-3 5-16,2 3 83,-5 5 85,4 15-68,-6-6 6,7 21-28,-5-19 17,6 14-11,-7-21 100,5 4-11,-6-11 191,2-5-241,0-2-23,11-19-22,-5 9-11,19-26 0,-15 23-1,21-19 1,-22 23-56,17-5 39,-21 15-34,9 9 51,-13 3-62,8 26-72,-9-11-1665,7 35 450,-6-31 1360,9 34 0,-10-43 0,4 10 0</inkml:trace>
  <inkml:trace contextRef="#ctx0" brushRef="#br0" timeOffset="1150">1403 307 21539,'1'56'446,"-1"-1"0,0 40-351,-5-64-45,-1 0 12,-1 1-34,1 1-11,-1 0-1,1-1-49,-1-2 55,-3 8-61,-2 2-17,3-12-286,1-5 123,7-23-727,8-15 403,-3 2-2275,12-32 1317,-8 20-4901,9-41 2319,-11 35 3914,3-15 0,-8 33 1,0 6-1</inkml:trace>
  <inkml:trace contextRef="#ctx0" brushRef="#br0" timeOffset="1350">1359 373 21472,'82'-8'551,"0"0"0,-1-2 0,-30 10-467,-56 11-22,-2 1-40,-6 1-39,-3 1-72,-3-1-68,-1 0-112,-2-1-117,1-2-2432,-11 3 544,15-7 2274,-7 2 0,20-7 0,2 1 0</inkml:trace>
  <inkml:trace contextRef="#ctx0" brushRef="#br0" timeOffset="1550">1753 242 22358,'6'52'-328,"-1"1"0,5 35-529,-7-70-588,2-2-1215,1-2-4045,0-4 6705,-1-2 0,-2-5 0,-2-1 0</inkml:trace>
  <inkml:trace contextRef="#ctx0" brushRef="#br0" timeOffset="1672">1775 88 15950,'-4'-6'-1815,"0"0"482,4 6-1022,0 0 1,0 0 0</inkml:trace>
  <inkml:trace contextRef="#ctx0" brushRef="#br0" timeOffset="1985">1929 504 14600,'10'8'4105,"-2"-2"-3326,-8-6 1854,0 0-2476,5-72-620,1 46 570,3-56 16,1 62 138,-2 0-121,2 0-6,0 0-11,0 1 62,5-5-118,15 2 353,-10 6-420,11 11-160,-15 57 1,-6 12-244,3-24 89,-1 24 0,-4-8-632,-7-48-415,0 0-813,1-2-1153,0-1-4631,1 0 7958,-1-2 0,-1-1 0,0-1 0</inkml:trace>
  <inkml:trace contextRef="#ctx0" brushRef="#br0" timeOffset="2383">2476 242 21814,'-51'25'678,"7"-1"-487,26-6-40,2-2-28,3-2 0,1 3-100,4-7 133,3 8-44,6-11 208,5 2-136,1-7 533,20-6 426,69 20-1042,-48-8 0,44 22 16,-84-7 1,-4 2 16,-2 0 6,-6 0-16,-4 1-40,-6 0-23,-7 0-22,-18 10-27,5-10-466,-44 17-56,37-23-1596,-30 11-17,45-21 2123,-9 6 0,24-11 0,-1 2 0</inkml:trace>
  <inkml:trace contextRef="#ctx0" brushRef="#br0" timeOffset="3733">2454 373 19020,'22'0'364,"-1"0"-342,-10 4-28,1 0-44,0 2-96,-2 1-184,1 2-376,-2 3-722,-1 2 1428,0 16 0,-5-17 0,0 8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48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41 438 17025,'-20'49'90,"5"-8"-40,15-27 6,0-1 0,1 0 23,2-1 16,0-2 28,3-2 79,-1-1 61,3-2 56,-1-3 611,12-3-694,-7-2 419,23-21-498,-21 9 290,13-25-312,-21 23 83,-2-20-195,-7 21-46,-15-13-16,4 19-28,-7-3-28,6 10-29,2 1-27,0 2-67,1 4-124,1 2-178,1 2-276,3 3-5348,-2 12-757,5-9 6901,-1 6 0,4-15 0,1-2 0</inkml:trace>
  <inkml:trace contextRef="#ctx0" brushRef="#br0" timeOffset="299">260 394 15715,'9'7'1321,"-2"-2"-1158,-7-5 2055,0 0-1971,46 58-432,-31-39 448,34 45 109,-44-56-109,0-3 90,-1 0 179,-1-4 101,-1 0 470,0-1-136,6-22-872,-4 8 51,8-24-107,-7 19-73,9-26-128,-7 26-1956,12-19 539,-12 30-8252,11-1 8764,-12 9 1,3 0-1,-8 0 1</inkml:trace>
  <inkml:trace contextRef="#ctx0" brushRef="#br0" timeOffset="462">610 329 19031,'36'85'-6414,"-8"-13"-178,-26-54 6592,-1-3 0,-1-8 0,0-3 0</inkml:trace>
  <inkml:trace contextRef="#ctx0" brushRef="#br0" timeOffset="628">654 88 13648,'-5'-6'-1165,"2"1"-292,3 5-306,0 0 1,0 0 0</inkml:trace>
  <inkml:trace contextRef="#ctx0" brushRef="#br0" timeOffset="1099">873 0 21607,'11'56'322,"0"-1"0,7 41-137,-18-59-28,0-1-34,0-2-28,-1-2-33,0-2-12,-1-3-5,2-5 11,0-4 62,0-1 834,0-6-706,0-3-83,-1-18-158,0 0-94,-4-29 10,1 19-190,-7-29 191,5 31-96,-13-18 102,9 26-40,-8-3 5,8 12 6,-1 3 29,-2 3 38,1 4 17,-2 3-5,0 2 11,1 2 44,-10 18-5,11-12 112,-8 34-84,16-31 107,7 32-107,5-34 123,24 20-146,-11-29 57,32 7-79,-27-17-313,35-4-68,-33-5-2951,39-15 324,-37 7 2751,21-10 0,-36 16 0,-1 0 0</inkml:trace>
  <inkml:trace contextRef="#ctx0" brushRef="#br0" timeOffset="1500">1135 482 22397,'84'-11'448,"-14"1"-353,-55 7-33,0-1-12,-1 0-5,0-1 5,-2-1-22,0 0 17,-3 0 140,6-12-157,-8 7 6,4-18-29,-9 17-10,-6-15-29,0 17-123,-15-6 112,6 12 1,-21 8 66,17 3-11,-9 9 12,13-4 5,1 3 0,1 1 16,1 3-10,0 1-6,0 3 0,2 0 28,-3 28-56,7-19-39,2 39-12,7-43-721,20 24 138,-6-37-3259,41 1 1317,-27-22 2576,41-21 0,-51 14 0,11-8 0</inkml:trace>
  <inkml:trace contextRef="#ctx0" brushRef="#br0" timeOffset="1783">1792 219 24867,'-81'-25'39,"13"9"-50,56 28-1,2 2 12,0 2 0,2 1-5,1 1-1,4 0 1,2 0 49,13 16 12,-2-16 174,31 21-152,-19-27 102,28 17-129,-31-18 257,6 19-174,-24-16 62,-42 34-252,13-28-325,-40 24-67,39-31-3860,-16 12 85,27-14 4223,-7 6 0,20-13 0,1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47.1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24 148 16740,'23'-10'218,"-6"4"-16,-14 14 44,-1 2 23,0 3-23,-1 2-16,0 2-12,0 2-16,0 0 140,6 23-319,-3-14-51,12 39-12,-8-36-291,10 32 118,-11-39-1259,5 15 514,-9-30-3467,1 1 4425,-4-10 0,1 0 0,-1 0 0</inkml:trace>
  <inkml:trace contextRef="#ctx0" brushRef="#br0" timeOffset="306">24 236 11082,'-13'-10'2991,"3"3"-2347,10 7 2426,0 0-2835,37-66-413,-18 45 318,30-51-51,-27 63-44,0 2 63,0 1-97,0 2-22,-2 2-51,14 2-145,-4 13 185,-3-5 316,-11 16-266,-17-12-56,-24 25-5,8-18-102,-32 20 29,24-24-493,-30 12 173,29-15-4229,-14 5 2107,32-13-1440,3-2 3988,10-2 0,-1 0 0,-1-1 0</inkml:trace>
  <inkml:trace contextRef="#ctx0" brushRef="#br0" timeOffset="619">396 236 19204,'27'1'566,"-4"-3"-448,-19-9-34,0-2-23,-1-2-16,-1 0 0,-2-2-6,0 0-11,0-1 56,-5-23-62,3 19-178,-3-20-40,4 31-751,8-1 459,-2 11-2054,15 13 1130,-8-2-486,10 9-108,-7-8-2906,0-1 4912,-2-2 0,-6-3 0,-3-3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52.9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1 22940,'-9'29'-45,"4"-1"-106,10-8-151,1 2-220,0-1-374,-1 0-492,1-1-1038,1-2-1607,-1-3 4033,2-1 0,-4-8 0,0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53.1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17748,'0'0'0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53.3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6 14566,'-9'-3'4212,"2"0"-3534,7 3 1949,0 0-2397,26 57-23,-18-27-22,20 47-56,-26-40-34,-1 1-28,-1 2-22,0 1-23,-2 52-72,0-43-253,-1 5 1,1-4-275,0-21-3803,0 14 1042,6-34 3338,4 0 0,-4-10 0,2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53.5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22021,'10'85'-560,"-3"-14"17,-1-60-297,-1-1-432,0-1-783,0-1-998,0-1-4648,-2-1 7701,1-2 0,-2-2 0,-1-2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53.7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18 15698,'-2'-10'543,"1"2"-828,1 8-2992,0 0 0,0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56.8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19753,'11'97'-5842,"-2"-13"-1932,-9-58 7774,-1-3 0,1-12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7:57.4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 1 21668,'-13'42'437,"2"-3"-257,9-17-6,0 2-34,0 2-17,1 2-45,1 2-33,0 0-23,0 2-27,0-1-34,0 0-96,0 1-106,0-2-157,0 0-196,0-3-268,-1-1-515,0-3-640,-1-2-1064,-1-2-3002,0-4 6083,0-4 0,1-6 0,1-2 0</inkml:trace>
  <inkml:trace contextRef="#ctx0" brushRef="#br0" timeOffset="550">353 373 22167,'-56'-22'325,"9"6"-230,36 22-11,-2 3-22,1 2-12,-1 1-33,1 3-11,0 2-1,1 1-5,3 0 12,2 1-1,3 0 0,1-1-11,3 0 0,3-2 0,2-1 0,3-3 0,2-1 6,0-3-1,2-2-5,-1-2 6,0-2-1,0-2 1,0-2 16,0-3 1,-1-3-1,1-2 6,-2-1 11,0-2 1,-1-2 10,0 0 40,-1-2 5,0 0 6,1 1 33,-2 0-16,1 0 16,0 2 0,-1 2-16,1 1-17,-2 3-17,1 2-23,-2 2-10,0 2-12,-1 0 0,-1 2 17,-1 2-5,0 2-7,-1 2 1,0 5-45,-1 2 11,2 1-22,0 3-22,3-1-46,0 1-83,2 0-96,2-2-156,0 2-219,1-3-292,1 0-609,-1-1-836,0-3-1136,-1 0-4783,-1-3 8289,-3-2 0,-2-2 0,-2-2 0</inkml:trace>
  <inkml:trace contextRef="#ctx0" brushRef="#br0" timeOffset="919">813 307 24105,'-26'-10'56,"1"4"-39,4 19 11,0 0 17,-1 1-17,1 1 11,0 0 0,1 1 0,2 0 0,1 0 12,4 0-6,2 0-6,4-1-6,2 1-5,3 0 17,0 0 6,4-1 21,1 1 12,4-2 28,2 0 23,3-2-12,3-3-11,2-1-39,3-3-28,2-2-17,1-2-17,0 0-39,0-1-61,0 0-130,-1-1-190,-2 0-319,-2-1-549,-2 2-1243,-3 0-1659,-2 0-4704,-4 0 8883,-3 1 0,-1 0 0,-3 0 0</inkml:trace>
  <inkml:trace contextRef="#ctx0" brushRef="#br0" timeOffset="1156">967 329 20806,'8'10'2129,"-2"-3"-1799,-6-7 1148,0 0-1483,12 72-40,-10-45-39,9 55-101,-13-63-156,1-3-242,0-1-369,0-4-762,1-2-1154,0-4-2262,2-3-1967,1-1 7097,0-1 0,-1 0 0,0 0 0</inkml:trace>
  <inkml:trace contextRef="#ctx0" brushRef="#br0" timeOffset="1324">1076 66 5739,'12'56'0,"-3"-12"0</inkml:trace>
  <inkml:trace contextRef="#ctx0" brushRef="#br0" timeOffset="1698">1207 504 24094,'14'-30'56,"-2"3"-28,-3 7 0,-1 0 0,1-1 5,0 1 12,2-1-17,0 0 6,2 1 5,2 1 17,0 0 28,2 4 22,0 1-5,2 3-17,0 1 11,-1 1-16,1 2 297,44 47-365,-42-22-22,32 39 4,-52-33-26,-1-1-23,0 0-39,0-1-79,-2-1-78,0-2-106,-1-1-118,0-1-163,1-2-223,1-1-433,0-1-636,0-2-769,1-1-627,0-3-4123,0 0 7450,0-4 0,0-1 0,0-1 0</inkml:trace>
  <inkml:trace contextRef="#ctx0" brushRef="#br0" timeOffset="2173">1842 329 23948,'-51'-11'146,"5"6"-85,27 18 7,0 2 4,0 1 7,2 0-18,1 1-16,1-2-11,4 1-17,2-2 11,3-1-6,3 0 280,54-10-257,-32-4-6,41-8 1,-47-2 4,-1 1 18,1-1-17,-1 2 0,-1 0 5,-1 3-5,-1 1-12,-2 2 1,0 1 23,-1 2-13,0 2 52,0 3 4,0 3 7,0 5 16,2 2-11,-1 6 6,1 1-18,0 5 7,-1 2-23,0 3-6,-3 0-11,0 2-27,-2-3 21,-1 1-5,-1-4 0,-1-1 0,-1-2 0,-4-4 6,-3-2-23,-2-3 0,-3-2-16,-1-4-1,-4-3-11,-2-3 6,-1-2-45,-1-1-45,0-4-61,0 0-101,1-3-107,3-1-184,1 3-231,3-1-408,2 3-969,2-1-1960,4 2-5031,2 0 9125,3 0 0,2 1 0,0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01.3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1 425 22218,'8'-26'442,"0"3"-341,-7 6-6,0-1 0,0-2 17,-1-1-28,2-2-11,-2 0 101,4-19-113,0 14 135,6-29-151,-2 34-22,14-23-46,-9 30-436,21-13 112,-20 23-942,13 0 242,-19 12-5736,8 20 6783,-7-5 0,0 4 0,-5-15 0</inkml:trace>
  <inkml:trace contextRef="#ctx0" brushRef="#br0" timeOffset="551">308 272 21517,'28'42'392,"-5"-8"-286,-21-25-27,-1-2-11,0-1-1,0-1 23,-1-2 61,0-1 90,0-1 571,0-1-678,0-1-5,2-16-124,-1 4 18,6-29-29,-1 21 1,9-25-1,-5 23-33,16-26 22,-14 30-28,9-10 6,-15 25-11,-1 2 22,-1 2 33,0 1-5,-1 3 17,1 1 5,0 5 130,2 14-85,-1-7-6,3 18-21,-4-19 83,8 15-84,-7-20 280,9 6-184,-10-16 167,8-10-257,-5 0-17,9-16 5,-6 9 102,11-19-113,-13 21 17,11-9-39,-13 21 56,12 10-28,-8 0-5,15 29-18,-14-15-150,15 37-102,-17-30-2519,7 38-197,-12-37 2963,-2 19 0,-2-35 0,-1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00.4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198 1 19496,'8'79'627,"-2"-10"-381,-6-42-5,0 1-51,0-1-61,0 0-62,0 0-28,0-1-22,2-1-6,0-2-16,1-1-230,2 9-2196,1 8 1087,0-10-6706,0 7 1399,-4-27 6651,-1 2 0,0-9 0,-1-2 0</inkml:trace>
  <inkml:trace contextRef="#ctx0" brushRef="#br0" timeOffset="233">1 373 18280,'46'-36'510,"0"0"0,32-22-398,-51 48-90,-2 2-100,0 4-102,-1 2-139,-2 1-253,0 1-324,-1 2 896,15 6 0,-21-4 0,10 4 0</inkml:trace>
  <inkml:trace contextRef="#ctx0" brushRef="#br0" timeOffset="632">461 351 20761,'59'5'823,"-10"-3"-694,-41-9-23,1-1-5,-2-1-11,-1 1 5,-2 0 1,-2 1-6,-1-1-6,-1-1-6,0 1-11,-1 0-16,-2-1-18,-1 1 12,-3 0-28,2-1-6,-3 2 34,-2-1-146,-12 2 45,6 5-28,-21 22 84,21-4 6,-9 15 16,13-11-22,1-1 6,2 3-12,2-1 17,3 1-5,2-1-1,1 0-49,14 19-35,-4-18-454,21 19-88,-12-30-9210,43 5 8901,-34-13 1,19 2-1,-40-6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59.5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116 118 19216,'-7'-64'638,"1"12"-565,6 51 212,0 0-5,0 5 67,0 1-16,0 7-57,-2 2-39,0 4 393,-6 46-555,4-26 45,-5 49-62,8-50 39,-2 51-78,3-49-34,-1 45-11,1-60-146,0 11-50,0-26-1770,2-4 1020,1-7-5305,5-18-958,-3 6 7237,3-10 0,-6 18 0,-1 2 0</inkml:trace>
  <inkml:trace contextRef="#ctx0" brushRef="#br0" timeOffset="300">6 52 13233,'-3'-6'2448,"1"2"-1804,2 4 2549,0 0-3120,52-11 5,-28 13 17,41-7 1,-41 15-40,0 1 11,3 1 17,-1 0 22,0 2 62,-1 1 190,5 12 152,-2 38-437,-8-18-15,-17 10 1,-8-1-36,-9-6-7,-14 10 1,-4-1-11,-4-7-51,-7 0 0,0-3-95,7-15-1198,-27 13 133,45-39 1205,-2-24 0,16 11 0,4-18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57.3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101 22 23461,'-9'58'297,"2"-6"-241,7-18-34,0-1 6,0 2-11,0 0-11,-1 1-23,0 0-90,-6 31-643,-5 5 330,2-8-1076,0-8 331,8-42-7785,1 4 3707,3-13 5243,-1 2 0,0-7 0,-1 0 0</inkml:trace>
  <inkml:trace contextRef="#ctx0" brushRef="#br0" timeOffset="266">35 460 21657,'50'-17'131,"-1"0"1,33-8-53,-65 31 50,-4 4 6,-2 1 44,-3 3 34,-4 1 503,-16 28-648,0-18 4,-23 30-55,11-32-11,-41 27-29,35-30-167,-32 14-62,47-28-1765,1-11 808,20-4-8622,25-23 8986,-13 16 1,11-6 0,-24 18 0</inkml:trace>
  <inkml:trace contextRef="#ctx0" brushRef="#br0" timeOffset="616">276 482 14090,'6'11'6033,"0"-2"-5720,-6-9 118,0 0-279,3 47-12,-1-28-12,3 37 12,-2-39 6,0-3 72,2 4-134,-1-8 304,3 3-136,-3-10 448,8-7-600,-4-4 12,11-16-72,-7 6 60,20-30-100,-16 25-100,20-26 55,-23 36-50,7-4 61,-12 14-28,9 11 74,-9 0-18,7 9-11,-6-3 0,0-1-11,1 2 17,1-1-56,1 1-146,-1-1-235,0 0-3669,7 10 745,-7-10 3372,5 7 0,-13-16 0,1-1 0</inkml:trace>
  <inkml:trace contextRef="#ctx0" brushRef="#br0" timeOffset="909">823 0 22190,'-10'52'201,"-1"0"1,-8 38-84,13-50-442,-1 0 386,2 2-12,1-1-22,1 0-5,2-2-57,1 36 34,2-35-151,5 37 17,-2-57-439,7 8 159,-6-22-2655,11-9 336,-7-4-4135,7-6 6868,-9 4 0,-2 3 0,-4 3 0</inkml:trace>
  <inkml:trace contextRef="#ctx0" brushRef="#br0" timeOffset="1103">560 351 23853,'51'-23'-53,"0"1"0,37-13-328,-56 33-476,0 5-863,0 1-2268,0 4-4772,-5-1 8700,-3 1 1,-12-4-1,-5-2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54.1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44 285 14533,'3'10'3881,"0"-3"-2973,-3-7 2285,0 0-3031,57-13 28,-42 16-16,42-6 5,-59 21-39,-3 2-28,-5 4 135,-19 25-197,9-15 56,-23 42-89,26-44 11,-15 40-28,24-49 39,-4 17 12,13-31 419,10 0-268,-2-7 134,23-7-303,-12-1-189,32-14-52,-26 8-111,14-5-151,-19 7-163,-2 0-207,1-1-292,-2-1-352,-1 0-3910,3-8-2307,-7 7 7701,2-3 0,-11 11 0,-2 2 0</inkml:trace>
  <inkml:trace contextRef="#ctx0" brushRef="#br0" timeOffset="199">22 526 23450,'57'-25'-706,"-5"5"90,-24 19-258,3 0-263,0 1-258,0-1-548,1 0-824,-1-1-611,1-1 3378,2-2 0,-16 2 0,-2 0 0</inkml:trace>
  <inkml:trace contextRef="#ctx0" brushRef="#br0" timeOffset="549">592 351 21780,'-49'31'244,"-1"1"0,-32 22-121,64-32-11,1-1-22,3 2-23,2-3-11,3-1 123,3 10 1546,71-81-1702,-47 48-15,20-30 0,-6-4-2,-28 22 11,-1 3-12,-1 1-16,0 2-11,0 3-40,-1 2-61,1 2 67,-2 2 28,3 0 0,-1 4 22,1 0 6,0 4 6,1 1 0,2 8-18,1-2 12,5 6-5,-2-5-46,2 0-89,2 0-168,2-1-207,2-1-314,1 0-347,1-3-6117,18 1-598,-14-6 7891,9 1 0,-25-6 0,-5 0 0</inkml:trace>
  <inkml:trace contextRef="#ctx0" brushRef="#br0" timeOffset="833">723 1 23573,'19'74'283,"0"1"1,-3-20 0,-3-3-200,-5 25-792,-4-37 759,0-2-18,0-2 51,0 8-61,-1-12 171,1 17-234,-3-29-432,2 7-88,-2-22-3304,0-1 128,-1-5 3833,1-3 1,-1 2 0,0-2 0</inkml:trace>
  <inkml:trace contextRef="#ctx0" brushRef="#br0" timeOffset="1166">657 373 23769,'58'-50'241,"-7"9"-168,-25 38-12,2 0-22,1 0-16,0-1-12,0 0-33,1 0-51,11-1-442,22 3-107,-5 83 616,-11-52-11,-31 21 1,-12-1-124,-5-32-224,1 5-376,2-9-481,1-1-594,2-2-1114,1-1-3725,-1-3 6654,0-1 0,-2-3 0,-2-2 0</inkml:trace>
  <inkml:trace contextRef="#ctx0" brushRef="#br0" timeOffset="1340">1117 110 15541,'56'6'-9802,"-12"0"9802,-34 7 0,-6-5 0,-1-5 0</inkml:trace>
  <inkml:trace contextRef="#ctx0" brushRef="#br0" timeOffset="1683">1314 285 7542,'5'10'8173,"0"-1"-7378,-5-9 958,0 0-1316,-4 67-67,2-41-51,-3 53-56,1-60-33,2 0-51,1-3 588,3 7-302,2-11 1003,22 2-1143,-7-15 268,42-16-469,-32 1 156,39-26-185,-42 20 280,22-30-224,-32 29 213,5-29-291,-19 31 61,-15-23-122,1 28-46,-33-11-5,20 20-252,-36 1 95,34 8-779,-23 11 516,35-2-73,-4 4-118,17-5-146,1-2-195,5 1-246,2-1-310,6 0-452,3-1-549,5 0 2548,15 0 0,-18-4 0,7 1 0</inkml:trace>
  <inkml:trace contextRef="#ctx0" brushRef="#br0" timeOffset="1983">1709 329 22520,'14'82'997,"-3"-16"-521,-10-65 224,-1-1-577,0-5-50,0 0-17,0-7-22,0-2-1,0-3 51,10-37-67,-3 23 11,22-47-6,-15 50 62,22-22-56,-21 36 40,20-4-35,-20 20 225,26 36-202,-24-12 0,19 38-56,-23-36-201,12 26-52,-14-30-2463,9 19-695,-16-30 3411,4 4 0,-8-14 0,1-1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8:51.3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283 140 17664,'-11'-23'50,"-2"8"-16,-6 29 5,-3 1 28,-3 4 56,-2 0 40,-1 1 27,-1-1-5,3 0-40,1-3-55,5-1-28,2-3-79,4 0-129,9 1 157,4-5 51,30-1-51,-8-6 34,43 0-51,-32-1-22,46 13 40,-52-6-1,22 16 39,-38-12 584,-2 14-287,-11-12 554,-22 22-705,4-19 236,-47 25-388,37-25 35,-32 11-68,42-20-549,-8 1-16,20-5-4689,10 4 2650,7-4 2593,12 2 0,-12-4 0,0-1 0</inkml:trace>
  <inkml:trace contextRef="#ctx0" brushRef="#br0" timeOffset="301">436 52 12651,'0'-11'1842,"0"2"-1461,0 9 953,0 0-1004,3-24 28,-2 27-50,3-14 17,-4 36-17,0 2-11,0 3-28,0 1-45,1 2-73,0 1-66,3 1-29,0-2-45,2 1-5,1-3-18,0 0-134,7 24-28,-6-20-1226,6 32 600,-10-44-2527,2 8 1601,-5-26 1726,1 0 0,-2-5 0,0 0 0</inkml:trace>
  <inkml:trace contextRef="#ctx0" brushRef="#br0" timeOffset="834">305 315 18526,'46'-23'-266,"-1"0"0,35-14-182,-48 37-123,0 0-146,-1 1-101,-1 1-56,-2 1 1,-2 0 21,0 1 29,-1-1 55,-1 0-794,14 5 1657,-20-5 1770,9 4-1064,-24-6 1159,-10-1-1349,1 1 459,-14 4-605,6 0 952,-28 24-1143,19-12 438,-29 33-516,34-27-22,-8 13-18,17-16-32,1 0-7,4-1-44,2-1 5,1-2-10,2-1 352,16 4-264,-6-11 119,21-4-197,-16-10 146,25-30-174,-22 15 46,18-34-52,-28 34 136,4-22-119,-9 28 6,-2-7-128,-1 16-180,0 5 241,-1 6-28,3 20 34,-1-9-107,10 31-73,-3-26-1606,17 24 625,-11-29-6042,21 7 2072,-21-18 5125,7 1 0,-17-6 0,-3 0 0</inkml:trace>
  <inkml:trace contextRef="#ctx0" brushRef="#br0" timeOffset="1350">962 9 20963,'25'92'442,"-4"-12"-341,-14-47-23,-2 1-33,2 1-11,-2 0-23,0 0-17,0 0 17,-1-1-61,0 40-23,-2-37-403,-3 32 213,-1-56-1355,-6-2 760,4-11-2200,-7-15 2100,5 2 230,-2-10 269,5 5 252,0-1 224,1-1 168,1 0 167,1-1 147,0 0 111,1 2 1334,6-10-1334,-1 12 930,10-12-1074,-7 20 895,16-4-981,-9 10 421,30 2-638,-22 5 95,28 13-196,-31-6 83,16 22-100,-27-17 162,-2 26-168,-14-22-5,-29 31-28,8-28-18,-49 27 7,39-31-286,-37 16-130,51-25-1825,-7 5 1294,29-13-4649,22-4 190,-5-3 5411,14-3 0,-21 4 0,-3 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04.5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200 460 21360,'-60'-5'79,"9"5"-18,35 19 23,-1 3-22,3 1 16,0 1-11,4 0-16,1-1-1,4-2-33,2-3-6,3-1 73,7 10 415,5-11-303,0 3 90,8-25-247,-13-3 12,14-24-63,-12 14 35,7-11-34,-7 12 11,0 2 0,1 0-23,0 0 18,4-2-18,-5 6-139,5-2 117,-8 10 28,1 8 28,-5 1 45,1 17-56,-2-9-16,3 10-24,4-2-72,1-5-1468,13 18 225,-9-18-8476,15 18 8936,-19-24 1,3 4 0,-10-12-1</inkml:trace>
  <inkml:trace contextRef="#ctx0" brushRef="#br0" timeOffset="284">397 132 21741,'17'76'594,"-3"-7"-426,-15-34-22,0 3-56,0 0-46,0 1-4,1-2-18,-1 1-22,1-4-375,0 30 61,0-32-1562,0 23 901,0-45-4789,9-4 337,-4-10 5427,6-3 0,-7 3 0,-1 2 0</inkml:trace>
  <inkml:trace contextRef="#ctx0" brushRef="#br0" timeOffset="534">594 0 16768,'5'7'3092,"-1"-2"-2852,-4-5 2628,0 0-2644,-19 77-11,13-43-620,-16 63 603,20-62-33,-1 1 114,2-1-204,0-1-34,1-2-22,0-1 5,2-3-27,0-2 442,3-3-527,0-2-895,7 6 274,-3-12-5014,11 4-1209,-11-16 6934,4 0 0,-10-3 0,-2 0 0</inkml:trace>
  <inkml:trace contextRef="#ctx0" brushRef="#br0" timeOffset="884">725 460 19188,'-1'52'137,"1"-1"0,0 35 9,6-71 72,2-2 56,1-2 18,0-1-1,2-2 0,0-4 140,7-1 112,14-17-408,-9 4 319,16-30-325,-26 19 224,4-32-241,-13 28 134,-9-28-218,-3 33-62,-22-15 18,10 27-141,-33 10 22,27 7-100,-15 11-196,22-2-214,2-1-312,4 1-415,2-1-415,3-1-504,2 0-487,3-1 2778,2 5 0,1-11 0,0 3 0</inkml:trace>
  <inkml:trace contextRef="#ctx0" brushRef="#br0" timeOffset="1334">1119 395 23360,'-39'80'370,"7"-12"-309,29-45-16,1-1-6,1-2-11,1 0-5,0-2 5,0-4-6,2-1-5,-1-4 0,2-2 56,-1-2 145,4-7-218,1-2-22,14-20-1,-8 9-100,18-16 78,-18 19-67,16-1 95,-18 11-11,6 3 28,-10 2-5,1 3 5,-1 1 5,0 1 12,-1-1 34,5 3-1,-2-3 118,6 1-56,-6-6 224,7-3-263,-7-3 67,18-27-112,-15 12 0,14-29-28,-16 25-6,0-5-162,-6 4-185,-2 9-9478,-7-7 8174,3 15 1,-4 0 0,5 7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03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201 85 21315,'-11'-45'415,"1"10"-359,4 32-34,0 2-50,-3 0 17,0 4 5,-2 1-16,-1 6 11,-3 2-6,-9 12 157,-12 24-129,11-13-16,-1 27 10,26-39 1,16 20-23,-1-26-386,34 10-73,-24-19-4094,41 4 1483,-35-10 3087,21 0 0,-37-2 0,0 0 0</inkml:trace>
  <inkml:trace contextRef="#ctx0" brushRef="#br0" timeOffset="683">551 129 19759,'-81'19'577,"13"0"-365,50 1-10,1 1-23,2-1-50,2 1-51,3-1-22,3 0-17,2 6 157,19 5-117,-5-11 122,19-2-111,-14-20 44,18-14-111,-16 4-40,23-29-3487,-8-12 3493,-6 13 22,-3-9-11,-18 35 6,-1 2-146,-1-1 16,-1 7-44,-1 0 196,0 10 3404,1 2-3365,1 7-50,1-1-12,12 25-22,-6-20-117,14 22-68,-11-24-1259,16 11 739,-13-13-1312,17 6 1950,-22-15 196,5 1 17,-12-5 946,1-1-430,-2 0 1600,2-3-1853,-3 2 494,1-2-696,-2 1 113,2-3-180,-1 2 314,5-17-365,-3 8 29,9-25-78,-6 20 10,9-20-27,-7 19 39,23-27-23,-16 27-56,24-16-10,-26 30-57,9 5 67,-14 7-111,12 31-35,-11-17-1730,16 36 73,-15-34 1837,10 20 0,-14-30 0,2 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06.866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46 88 20470,'-13'-7'-241,"2"3"286,13 14 5,-1 3 18,3 3 10,-1 4 23,1 1-12,-1 3 23,0 2 219,0 49-309,-3-30-22,-3 13 0,-1 0-17,-3-12-184,-8 46-7,9-59-1730,-2 21 493,7-41-4553,3 4 2027,3-17 3971,5-4 0,-5 1 0,0-2 0</inkml:trace>
  <inkml:trace contextRef="#ctx0" brushRef="#br0" timeOffset="283">46 482 19602,'79'10'1193,"-50"-14"-997,33 45-45,-66-25-50,-3 2-6,-5 1-17,-3 1-9909,-13 7 11717,6-8 1039,-9 2 118,11-9-193,2-5-270,2-2-72,2-2-256,3-1-2629,4-2-351,2-5-1809,8 1 2443,4-6 1,-1 5-1,0 1 1</inkml:trace>
  <inkml:trace contextRef="#ctx0" brushRef="#br1" timeOffset="650">353 526 23424,'46'-2'452,"-9"-3"22,-31-4-91,-2-2-581,-11-56-1246,1 46 47,-10-40 363,4 62 1249,0 3 313,0 4 292,0 3-258,0 3 30,1 3 751,0 1 200,2 2-173,0 1-1555,3 1-632,1 0-547,3 1-52,0 0 154,5 9-29,1-8-103,24 25-480,-10-29 259,40 12 839,-29-30 909,22-5 0,-35-1 0,0-2 0</inkml:trace>
  <inkml:trace contextRef="#ctx0" brushRef="#br0" timeOffset="916">725 23 20464,'12'90'189,"1"1"0,-1-1 0,3-38 0,-2-1-335,-8 30 1,-5 12-1,0-31-497,2-45-237,0-5-168,-1-5-156,2-4-448,-1-2-846,2-5-3484,-1 1 5982,0-5 0,-1 4 0,-1 1 0</inkml:trace>
  <inkml:trace contextRef="#ctx0" brushRef="#br0" timeOffset="1133">594 264 9604,'1'6'2711,"1"0"-1417,-2-6 2245,0 0-3298,73-7-6750,-43 6 8353,58-6-422,-60 8 379,-1 1-101,35 2 32,-29-2-1295,20 1 0,-43-3 1,-4 0-1</inkml:trace>
  <inkml:trace contextRef="#ctx0" brushRef="#br0" timeOffset="1385">1141 1 22066,'2'89'493,"-1"-11"-308,-1-44-11,0 2-40,0 1-44,-2 1-34,-1 2-34,0 0 6,-1-1-39,2 0-6,0-4-22,1-1-67,1-3-370,0 8-2728,3 1 1624,-1-11 1580,9-9 0,-8-19 0,5-4 0</inkml:trace>
  <inkml:trace contextRef="#ctx0" brushRef="#br0" timeOffset="2233">966 461 21377,'45'-25'115,"0"0"0,33-14-93,-53 37-33,0 1 0,0 0-40,-2 1-78,1 0-139,0 1-220,0-1-228,2 1-292,-2-1-264,0 0-145,-1 0-90,-2-2-4122,16-8 5080,-19 4 1877,10-7-180,-24 9 191,-1-1 66,-3 3-72,0 0-134,0 0-152,0 1-151,0-1-111,0 2-107,0-1-174,-1 1 28,0 0-516,0 1-4,1 1-1,0 1 11,0 1-5,0 0 17,0-1 134,2 0-56,-1-2 756,3 1-425,-3-1 699,1-1-951,0-3-79,-1 0 106,1-5-106,-2 2 90,2-6-174,-2 6-23,0-2 1,-1 3-12,0 3-134,-5-1 51,1 3-9742,-12 8 8147,6-1 4666,-19 23-217,15-13-120,-16 24-153,20-21 6655,-6 23-9147,13-22 0,4 24 0,5-25-9831,18 20 1112,-7-24 6433,29 13 554,-21-19 2891,35 3 276,-31-10 289,37-11 392,-37 1-454,24-14 819,-35 13 23,7-4-460,-19 10-354,-1 0-675,-4 3-1579,1 0-1216,-1 1 359,1-1-888,-1 0 605,0-7 60,-1-1-235,0-23 535,0 11 1263,1-35 880,0 27-598,6-33 819,-1 33-621,17-26 361,-8 32 569,26-20 226,-18 25 382,35-8-370,-27 17-1329,34 0 0,-44 6 1,8 1-1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14.9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22066,'0'0'0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5:12.0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38 23819,'19'-22'-95,"-4"6"129,-15 19 55,-1 3 40,1 2 28,-1 1 5,0 2-5,0 1-11,0 2-17,-1 2-34,0 1-6,-1 0-16,-1 1-34,0 0 17,0 0-39,2 0-11,-2 0-1,3-1-21,-1-1 16,0 0 5,1-2-10,0-1-1,0-1-22,0-3-34,1-1-27,0-3-29,0-2 23,0-1-588,0-2-426,0-4-1272,0-1-1982,1-5-4459,0 1 8822,0 1 0,0 4 0,-1 2 0</inkml:trace>
  <inkml:trace contextRef="#ctx0" brushRef="#br0" timeOffset="303">201 38 16336,'-1'-8'4431,"0"2"-3552,1 6 3093,0 0-4028,-5-9-12,4 7-10,-4-6 44,4 11 39,0 3 13,-1 3 21,0 2-22,-1 3 11,0 2-11,0 1-6,-1 3 6,1-2-6,-1 2-6,0 0 1,1-1-6,-1-1-6,2 0-22,-2-2-39,1 0-57,0-3-105,0-1-152,1 0-173,2-1-286,-1 1-488,1-2-867,0 2-1362,1 0-4952,-1 0 8509,2-3 0,-1-4 0,-1-3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7:55.9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0 162 17697,'15'32'515,"-3"-5"-397,-8-15-45,1 0-12,0 2-5,-1 1 12,-1 1-7,-2 1-10,0 1-18,-1 0-5,0 0 17,-2-2 12,-1 0 16,-1-2 22,-1-2 56,0-2 62,0-2 56,0-4 27,2-1-32,-1-3-57,2 1-73,0-1-39,2-1-44,0-2-12,0-1-17,0-2-11,0-3 40,1 0 5,1-3 28,1 0 11,0-1 0,1-1 0,-1-1-11,0 1-11,0-1-17,-1 1-17,1-1-16,0 0-1,0 2-16,0-2 11,0 1-12,1 0 1,-1 1 16,0 0 51,-1 0 56,0 1 78,-1 1 46,1 1-7,-2 1-11,1 2-44,0 1-51,-1 1-45,1 2-28,0 0-5,1 0-17,0 1-17,2 0-6,0 2-44,2-2 38,1 2-4,1 0-7,3 0 1,1 0-12,0 1-11,1 0-22,1 2-39,-1 0-141,2 0-178,-1-1-304,0 1-565,0-1-851,0 0-1294,0 0-4861,-2 0 8272,-2-1 0,-5 0 0,-2 0 0</inkml:trace>
  <inkml:trace contextRef="#ctx0" brushRef="#br0" timeOffset="582">416 140 20380,'68'5'571,"-12"-1"-358,-48-4 0,-1 0-23,1-1-5,-2 0-45,0-2-17,0 0-10,-2-1-18,0 0-5,0-1-6,-2-1-6,1 0 1,-1-1-18,-1 0 12,-1-1 0,0 0 11,0 0 11,0-1-11,-1 1 6,-1 0-17,-2 1-12,0 0-16,-1 3-28,-1 0-6,1 1-22,0 2-6,-1 0 6,-1 3 0,-1 3 16,-2 2 6,0 3-5,-3 1 0,1 2-1,-1 0-16,0 1 17,0 1-1,1 0 6,-1 2 40,2 1-12,1 0 34,2 2 0,1 0 5,3-1-5,2 0-12,0 0 1,4-2 5,2-1 0,4-1 12,2-3-12,3 0 6,3-3-6,1-2-45,3-2-33,0-3-67,1-2-135,1 0-106,2-2-241,-2-1-370,1-3-577,-3 0-862,-1 0-1166,-3 1-4737,-3-1 8272,-2 2 0,-6 1 0,-2 1 0</inkml:trace>
  <inkml:trace contextRef="#ctx0" brushRef="#br0" timeOffset="882">876 53 22621,'8'57'84,"0"1"0,4 40-28,-18-67-28,-1-1-6,-1 1 1,1 0-29,-1-1 23,0-1-11,1-1-12,-1-1-22,2-1-6,0-3-33,2-3-28,0-3-28,3-5-79,0-4-39,1-3-51,0-3-111,0-2-179,1 0-336,2-2-422,3-3-608,2-4-769,1-2-509,0-2-1748,0 0 4974,-4 2 0,-1 5 0,-3 2 0</inkml:trace>
  <inkml:trace contextRef="#ctx0" brushRef="#br0" timeOffset="1168">745 162 16124,'2'7'2862,"1"-1"-2442,-3-6 2105,0 0-2115,68-60-102,-37 39-510,12-14 0,0 4 347,-14 20 95,1 3-189,-3 3-18,-2 2-16,-5 3-6,-2 3-5,-4 1 461,-3 6-451,-3 2 12,-4 2-11,-2 3 22,-2 0-50,-4 2 6,-3 0-12,-6 1-6,-1 0 23,-4-2-11,-1 1-6,-2-1-33,0-1-28,-1 1-34,1-3-40,0-1-38,2-2-73,2-2-102,3-3-229,2-2-497,4-3-753,3-1-1040,3-1-6947,1 0 9821,3-1 1,-2 0 0,2 0-1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12.034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1 214 24084,'16'41'-6618,"-2"-7"4385,-12-25 1920,1 0-183,-2-1 396,2 0-235,-2-1 232,2-1-1675,-1-2 1860,0-1-397,-1-1-228,-1-1 557,-4-10-618,0 2 258,-9-19-137,6 9 619,-3-28 109,8 21 650,12-32 338,-3 32-111,19-24 874,-13 33 7834,18-11-4829,-18 20-8858,22 2 890,-19 6 2741,26 15 0,-30-11 1,10 6-1</inkml:trace>
  <inkml:trace contextRef="#ctx0" brushRef="#br1" timeOffset="415">395 149 22699,'34'17'588,"-4"-4"-431,-17-13-39,0-1-23,-2-1-22,1-2-12,-1-2-21,-1 1 94,3-6 68,1-5-146,-3 1 72,-1-10-94,-8 13 16,-11-15-55,1 18-29,-15-8 6,8 14-39,-18 6 56,15 2 22,-23 16 0,25-8-5,-8 9 16,15-10 6,0 1 0,3 1 34,1 14-45,3-10-6,20 27-22,-6-29-141,27 13-44,-17-22-1142,31 0 486,-22-6-8979,55-16 3464,-52 6 6130,24-10 0,-48 14 1,-3 2-1</inkml:trace>
  <inkml:trace contextRef="#ctx0" brushRef="#br1" timeOffset="734">942 61 22240,'-84'12'45,"16"0"-45,65-4-22,1 1 22,2-1 11,0 0 0,2 0 0,0 0 84,6 3 409,13 6-347,-5-5 146,15 8-186,-16-12 348,14 14-286,-19-11 370,0 17-426,-17-17 23,-16 10-124,4-10-179,-31 8-55,28-11-2202,-18 4 246,32-10-991,1 0-762,6-2-3265,3 0 7186,0 0 0,0-1 0,-1 1 0</inkml:trace>
  <inkml:trace contextRef="#ctx0" brushRef="#br1" timeOffset="965">1096 105 18268,'0'5'1866,"0"-2"-1071,0-3 1659,0 0-2264,10 66-613,-7-40 540,7 53-10,-10-55 122,0 0-162,0 0-17,-1-4 1,0 0-18,-1-4-77,-4 4 260,2-6-3744,-4 8 906,4-13-873,-2 2 3495,4-6 0,1-4 0,0 1 0</inkml:trace>
  <inkml:trace contextRef="#ctx0" brushRef="#br1" timeOffset="1215">1096 149 22851,'46'-22'117,"1"1"1,29-10-107,-68 34 23,-3 5 44,-2 1 6,-2 2 17,-4 2-12,-4 2-44,-4 2 11,-25 17-56,11-13-381,-32 20-11,34-27-1580,-11 4-515,24-15 2487,5-1 0,5-3 0,2 0 0</inkml:trace>
  <inkml:trace contextRef="#ctx0" brushRef="#br1" timeOffset="1565">1468 83 22268,'-47'83'146,"9"-14"-113,35-53-10,2-1-12,1 0 0,1-3 874,51-12-829,-32-3-11,38-11 33,-45 1 17,-2 1 12,-2-2 10,-1 1 152,-1-5-174,-4 5-22,-1-2-45,-4 6-22,-1 0-12,-4 0-27,-3 2-57,-3 1-44,-2 3-79,-2 1-963,-15 7 436,13 1-419,-10 5-3568,17 1 1528,6-4 3199,0 3 0,5-7 0,0-1 0</inkml:trace>
  <inkml:trace contextRef="#ctx0" brushRef="#br1" timeOffset="1948">1665 214 15373,'6'9'2335,"-1"-1"-1819,-5-8 1971,0 0-2286,2 33 113,-2-24 111,2 25 18,-2-33 190,0-1-431,0-5-155,12-42 1,4-12-37,-4 22-5,4-23 0,1 8-1,-7 38 12,0 3-17,-1 2 11,-1 3 17,0 1 11,-1 3 40,0 2 27,-1 2 12,1 2 16,-2 4 146,4 10-168,-2-2-11,2 6-39,0 3-46,-4-6-21,1 7-74,-1-4-38,-2-4-118,-1 3-757,2-4-50,-2-3-7225,4 6 588,-2-11 7679,1 4 0,-3-11 0,-1 0 0</inkml:trace>
  <inkml:trace contextRef="#ctx0" brushRef="#br1" timeOffset="2299">2169 39 22128,'-75'18'73,"22"-14"-95,43 26 33,13-23 11,3 0 34,4-1 17,3 1 22,3 0 28,1 0-11,2 1 23,-1 0-6,-1 1-29,-2 1 1,0 1 0,-2 2-34,-3 0 12,-2 1 5,-3 0 95,-10 16-140,-3-11-61,-27 26-102,14-28-60,-16 8-96,19-17-101,1-2-174,3-3-353,2-2-1023,4-1-1609,3-4-4532,3 1 8072,1-4 0,1 4 0,0 0 0</inkml:trace>
  <inkml:trace contextRef="#ctx0" brushRef="#br1" timeOffset="2681">2322 127 13967,'12'6'9746,"-1"-1"-9600,51 9-34,-42-13-34,49 9-5,-58-17-17,0 0 0,-2-2-23,-1-1 7,-1-1-7,-2 0 1,-2 0 67,0-9-85,-5 8 12,-9-13-16,1 15-57,-21-5 17,14 12 45,-26 10 44,23 2 314,-27 28-207,28-14 320,-14 34-331,24-30-11,0 15-12,7-20-44,6-1-18,2 0-21,6-2-23,4 0 0,3-2-34,3-2-733,28 3-62,-17-9-9030,42 0 9426,-40-12 1,3 1 0,-25-2-1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10.083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220 60 21702,'-7'-34'101,"3"9"78,2 39-95,2-1 6,-1 7 5,1-1 12,-1 1-1,1 3 96,-1 16-135,0-7 11,0 27-66,0-22-12,-2 42-17,3-38-174,-3 48 68,3-54-970,-1 33 500,1-50-1519,0 8 186,0-24 1926,4-4 0,-2 1 0,2-2 0</inkml:trace>
  <inkml:trace contextRef="#ctx0" brushRef="#br0" timeOffset="249">1 410 22811,'45'-49'112,"-1"0"0,-3 4 0,-5 10-106,-14 26-45,0 2-96,-1 3-117,-1 2-173,0 1-1194,6 7-184,-6-1-4034,12 10 5837,-13-2 0,-3-3 0,-7-3 0</inkml:trace>
  <inkml:trace contextRef="#ctx0" brushRef="#br0" timeOffset="521">461 476 24010,'5'-27'185,"-2"2"-152,-3 7-16,0-1-23,1 0 40,2 0-45,1-1-12,2 0-21,2 3-9787,75-16 6404,-51 22 21,57-9 1614,-72 25 1792,-2-1 0,-6-2 0,-4-1 0</inkml:trace>
  <inkml:trace contextRef="#ctx0" brushRef="#br0" timeOffset="1133">964 344 22375,'-99'-11'229,"17"5"-128,68 19 0,-1 2 11,1 0-23,2 2-21,1-1-29,3 1-28,2 0 6,4-1 5,0 4 107,15 3-67,-6-5 324,18-3-10217,32-88 7421,-31 51 5264,28-58-526,-48 73 69,-1 2 418,-1 3 123,-1 0-261,0 1-1123,-2 3-3484,0 1-594,-1 2 1293,2 2-347,-1 1-406,1 3-190,3 6 127,0-2 162,0 3 1961,3-1-101,-2-3-623,4 8 116,-5-12 22,1 3 20,-4-9 100,-1-2 98,-1-2 1650,1-9-253,0 1-178,7-21 426,-2 12 68,15-26 350,-9 25 280,19-21 166,-17 24-1515,16-9 770,-19 18 180,13 0-943,-14 10-1228,16 16-865,-13-6-648,18 26-286,-18-21-210,17 25-313,-19-24-54,8 27 902,-15-26 1477,0 27 837,-6-29-38,-2 8 0,3-20 1,0-3-1</inkml:trace>
  <inkml:trace contextRef="#ctx0" brushRef="#br1" timeOffset="1499">1446 323 24084,'-15'-29'-7400,"0"8"4863,2 32 6746,0 0-1724,0 0-926,2 0-566,1 0-394,3 0-342,1-2 1741,3 8-679,3-7-2925,11 10-1105,-1-12 642,22 9 461,-14-9 283,20 11 191,-23-11-82,5 6 609,-15-6-623,-3 1 1740,-2 2-215,-4 1 453,-4 2 87,-5 0 581,-3 1 308,-18 10 377,13-11 847,-16 7-522,28-16-2007,-1-2 1,10-3-1,0-1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17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23478,'83'0'-538,"-12"0"129,-47-1-247,0 1-318,0 0-577,0 0-1043,-2 0-800,-1 0-4229,-4 0 7623,-3 0 0,-7 0 0,-2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17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90 17977,'-7'-3'3198,"2"1"-2822,5 2 1036,0 0-1541,71-32-1082,-41 22 751,56-24-240,-59 28 0,-1 3-8200,20 4 3053,-23 1 5847,13 2 0,-31-1 0,-3-1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18.1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161 24 23271,'-74'59'207,"12"-8"-162,53-31-34,2-1 6,2 1 16,2 0-16,2-2 5,2 2-16,3-2 11,2 0-12,5-1 1,2-1 39,3-1 0,1-1 257,23 6-134,-14-9 370,35-1-387,-34-13 235,36-20-245,-37 5 223,30-32-252,-36 25 235,10-35-257,-23 33 10,-16-35-94,-4 35-56,-41-23 10,20 33-32,-21-3-304,11 15-49,13 2-253,-6 5-2112,11 11-935,9 1-5297,-1 7 9022,11-6 0,4-6 0,1-4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16.2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1 223 19848,'44'-4'493,"-5"0"-336,-23 3 56,1 0 27,0-2 12,0-1-22,2-3-34,-1 0-45,2-3-44,0 0 33,11-7 79,20-16-169,-15 11 163,17-20-107,-39 28 214,2-10-264,-13 16-118,-11-1 17,-1 6 62,-32 8 22,15 0 118,-40 16-95,36-8 100,-36 21-56,39-17 208,-28 28-241,35-23-12,-8 13 51,20-11-33,4-6 190,11 13-169,1-17 18,10 6 128,8-11-150,-1-5-35,10 0-10,10-6-74,-8 0-570,42-7-18,-38 4-6530,41-2 7141,-49 9 0,4-1 0,-26 2 0</inkml:trace>
  <inkml:trace contextRef="#ctx0" brushRef="#br0" timeOffset="500">833 201 22190,'-37'17'-67,"6"-2"49,18-5-32,2-1 5,2-1 6,2 0-45,2-2 11,2 1 0,0-2-45,2 0 113,15 0 22,-5-1-17,23 3 0,-18-2 22,11 11 0,-19-6-66,-7 21 21,-8-16 6,-31 24 1,17-22-52,-29 13-44,34-21-2677,-6 1 157,19-8 2632,9-6 0,-2 4 0,5-4 0</inkml:trace>
  <inkml:trace contextRef="#ctx0" brushRef="#br0" timeOffset="900">1074 114 18515,'5'7'1989,"-1"0"-1659,-4-7 756,0 0-1097,-24 22-23,12-10 23,-17 17-28,18-15 22,3-2 0,1 1 1,1-2-40,1 4 33,15 5 12,-2-7 39,21 5-28,-10-15-73,20 8 68,-20-6-12,12 13 34,-23-9-12,0 8 34,-13-5-44,-3 0-6,-6 2-1,-3 0 12,-2 0-28,-2-1-44,-1 0-1916,-22 9 789,22-12-3904,-15 5 5103,33-13 0,0-2 0,4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6:15.95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2496 765 20565,'10'85'34,"-3"-15"-57,-7-56-61,-1 0-95,1-3-162,0-1-208,0-1-275,0-3-1875,4-2 273,-2-1 2426,5-3 0,-4 0 0,0 0 0</inkml:trace>
  <inkml:trace contextRef="#ctx0" brushRef="#br0" timeOffset="130">2583 568 18936,'-8'-7'246,"1"2"-924,7 5-2599,0 0 0,0 0 0</inkml:trace>
  <inkml:trace contextRef="#ctx0" brushRef="#br0" timeOffset="1424">3853 743 14566,'0'0'0</inkml:trace>
  <inkml:trace contextRef="#ctx0" brushRef="#br0" timeOffset="1750">3831 1050 25881,'-12'-16'-813,"2"4"399,10 12-303,0 0 392,2 0-134,0 0-336,2 0-522,0 1-907,1 1-1461,0 1-4638,-2 1 8323,0 0 0,-3-2 0,1-1 0</inkml:trace>
  <inkml:trace contextRef="#ctx0" brushRef="#br0" timeOffset="5568">7160 634 22015,'-50'60'309,"9"-10"-230,39-37 5,1-1 67,1-1 62,2-2 39,2 0 39,1-3 22,3 0-27,1-2 487,20-1-532,9-13-157,3 2 364,16-25-252,-35 15 347,15-36-447,-28 31 27,-14-27-196,-5 35-218,-20-4 72,12 15-61,-6 5-107,6 3-721,-6 8 279,7-1-4705,-11 16-1580,17-13 7114,-4 6 0,12-15 0,1-1 0</inkml:trace>
  <inkml:trace contextRef="#ctx0" brushRef="#br0" timeOffset="5916">7597 196 25590,'9'52'179,"-4"-2"-112,-9-14 23,1 1-12,-1 1 0,2-1 1,1-2-18,0-1 23,2-3 12,1 1-12,1-2-12,2-1 108,11 28-152,-7-26 22,11 26-22,-13-41-28,3 3-17,-5-11-61,-1-2-62,0-1-112,-2-1-174,0-1-241,-1 0-380,0 1-549,-1-1-1339,1 2-5921,-1 0 8856,0 0 0,0-2 0,0-2 0</inkml:trace>
  <inkml:trace contextRef="#ctx0" brushRef="#br0" timeOffset="3617">5517 655 22694,'-51'-3'156,"-1"1"1,-34 0-78,68 17 10,1 2-5,3 0 12,1 1-12,3-2-6,3 1-16,2-2 201,9 16-140,0-14 275,21 16-320,-9-25-140,27 4-122,-22-10-2180,34 0 90,-28-3 2274,30 0 0,-40 0 0,8 1 0</inkml:trace>
  <inkml:trace contextRef="#ctx0" brushRef="#br0" timeOffset="3967">5649 721 18330,'4'11'2901,"-1"-2"-2413,-3-9 621,0 0-1030,-11 16 5,7-6-12,-9 14-16,11-12-11,1 1-11,1-1 16,0 1 460,8 5-236,-2-9 454,19 6-582,-10-14 134,27-8-196,-22 0 163,28-22-163,-29 12 84,14-25-123,-23 22 44,0-22-106,-10 26-521,-10-12 174,0 22-78,-8-2-113,4 11-139,-5 3-213,-1 4-276,-2 3-396,1 0-684,1 1-879,3-1 3142,1 3 0,8-9 0,1 1 0</inkml:trace>
  <inkml:trace contextRef="#ctx0" brushRef="#br0" timeOffset="4367">5933 743 22088,'30'71'645,"-7"-14"-438,-21-53 51,-2-3 72,1 1 141,0-2 935,-1 1-1199,1-4-117,0-1-12,2-10-61,-1 1-6,7-24-33,-1 14-141,18-32 96,-9 30-102,32-28 119,-24 32-51,25-14 68,-33 25-96,9 0 112,-19 12 0,2 3 6,-6 5 11,1 0 11,-1 4 0,0 0 6,-1 2-17,0 0-5,0 1 5,1 14-34,-2-12-487,4 22 90,-2-26-2543,3 17 997,-3-21 1977,5 6 0,-6-13 0,3 1 0</inkml:trace>
  <inkml:trace contextRef="#ctx0" brushRef="#br0" timeOffset="4666">6393 305 23142,'15'57'95,"1"0"0,-2-4 0,-4-8-27,-8-13-7,-1 0-10,-1 0-7,1-1-10,-1-2 0,1-1-12,-1 8-5,0-11-56,-2 19-1373,0-14 437,0-2-6233,-1-7 7208,3-16 0,-1 0 0,1-4 0</inkml:trace>
  <inkml:trace contextRef="#ctx0" brushRef="#br0" timeOffset="4916">6240 568 16829,'-2'-2'2370,"0"1"1119,2 1-3410,72-28-1285,-43 20 1217,57-20-22,-61 27 73,-2 0-151,0 1 191,-2 2-410,-1 1-197,-2 3-228,-2 0-1570,5 5 366,-6-3 1937,8 8 0,-16-10 0,3 2 0</inkml:trace>
  <inkml:trace contextRef="#ctx0" brushRef="#br0" timeOffset="5233">6700 765 23747,'10'33'1159,"-3"-8"-1014,-7-29-38,0-3-29,0-2-22,0-3-17,0-1-11,0-2-11,0-2 12,0-8-12,-1 4-1,4-34-89,6 18 28,-2-9-151,13 13 112,-10 22-409,20-7 185,-15 14-907,17-1 251,-15 8-5595,18 10 6559,-15-2 0,2 2 0,-13-6 0</inkml:trace>
  <inkml:trace contextRef="#ctx0" brushRef="#br0" timeOffset="2800">4663 524 22767,'-15'-29'-40,"2"9"85,14 31 17,-1 4 22,2 2 11,-1 3 17,0 2-6,-1 2 68,1 12-17,-1 15-129,0-10 28,2 25-45,-1-40 0,3 26-33,-3-35-101,2 8-45,-1-20-600,-1-1 466,0-3-4140,1-6 930,-1 1 3512,1-6 0,-2 5 0,1 0 0</inkml:trace>
  <inkml:trace contextRef="#ctx0" brushRef="#br0" timeOffset="3150">4488 524 15715,'6'4'2430,"-2"0"-1875,-4-4 2816,0 0-3230,72-54-959,-45 37 885,15-13 0,-1 3 45,-20 21 202,0 1-269,0 3-34,0 0-6,-1 2-5,-2 3-5,1 1 711,-3 4-728,-1 2-17,-1 1-12,-2 1-61,3 12 157,-8-9 481,-2 18-307,-10-19 72,-15 14-196,0-14 84,-53 20-173,36-20-152,-49 15-38,60-23-197,-8 1-370,25-5-381,5-2-178,1 1-354,4-1-3696,11 1-1826,-2 0 7186,8 0 0,-11 0 0,-2-1 0</inkml:trace>
  <inkml:trace contextRef="#ctx0" brushRef="#br0" timeOffset="534">2780 1006 23259,'9'-28'12,"-3"3"-24,-6 12 1,0 0-17,0-1 23,2 1-12,-1-1-123,8-11 73,-4 9-163,16-20 157,-11 20-72,30-22 83,27 59 79,-26-24-23,16 46 1,-55-23-1,1 0-28,-1-1-22,1-1-50,1-3-399,1 4 63,-2-6-2146,6 6 1065,-5-11-5697,6 4 7220,-3-9 0,-1 1 0,-2-4 0</inkml:trace>
  <inkml:trace contextRef="#ctx0" brushRef="#br0" timeOffset="1034">3371 809 21909,'-8'-43'-168,"-2"12"157,-5 39 11,-1 3 0,-1 2 0,1 1 11,0 1 0,2 0-16,3 0-1,2 0-11,2 0-11,2 13 2151,53-30-2050,-33 15-39,39-32-12,-48 8-22,-1 2-28,-1 1-28,0 3-28,-1 0-22,-2 3-1,1 1 18,1 1 16,-1 0 17,1 2 22,0 2 40,1 3 11,0 5 140,4 19-62,-3-7 241,6 38-219,-7-31 225,4 43-230,-6-41 358,-1 36-285,-3-44 449,-8 21-388,2-33 331,-16 4-482,11-14-39,-27-8-112,20-1-650,-25-11 118,28 10-3434,-11-6 1777,22 10 2245,0-1 0,6 4 0,0 0 0</inkml:trace>
  <inkml:trace contextRef="#ctx0" brushRef="#br0" timeOffset="-1366">1664 677 14359,'-23'1'386,"3"1"-274,10 3 23,-2 1 33,-1 0-6,-1 0 29,0 2-17,0-1 167,-6 3-184,6-2 207,-12 8-364,8 0-84,2-3-179,6 5 201,10-13 23,6 10 67,-1-10 95,12 7-106,-8-7-17,12 7 0,-12-5 34,11 13-17,-12-9 78,10 15-39,-11-14 252,6 16-112,-9-17 1041,0 14-710,-5-16 560,-10 12-885,2-13 352,-19 8-336,14-12 331,-16 2-471,18-6-386,-7-8-112,14 3-3265,-1-11 890,5 9 2795,1-3 0,0 8 0,1-1 0</inkml:trace>
  <inkml:trace contextRef="#ctx0" brushRef="#br0" timeOffset="-1000">1839 787 15518,'-4'97'1160,"1"-14"-779,2-60-51,-1 1-22,1 2-50,-2-1-17,1 1-29,-1 0-32,1 0-35,-1-1 153,-3 16-214,1-17 145,-1 14-245,4-26-130,0-1-1479,2-9-403,0-2 2028,-1-7 0,0 5 0,0-4 0</inkml:trace>
  <inkml:trace contextRef="#ctx0" brushRef="#br0" timeOffset="-666">1773 918 12214,'-12'-2'3870,"2"-1"-3052,10 3 2235,0 0-2919,57-32-11,-35 23-50,46-24-17,-51 32-17,1 0-33,0 0-28,4 2 16,-6 2-56,8 8 46,-16-2 329,-1 17-162,-12-13 96,-23 20-113,-15-8-112,5-3-16,-5-5-157,33-15-2555,-2-3-38,10-1 2744,0-2 0,2 2 0,0-1 0</inkml:trace>
  <inkml:trace contextRef="#ctx0" brushRef="#br0" timeOffset="-283">2080 962 18632,'35'48'2499,"-6"-9"-1822,-29-39 102,0 0-616,0-1-118,0-2-12,-1-2-16,-2-2-11,0-1 10,-1-1 40,-5-11 96,1-8-102,1 3 62,5-10-101,4 22-22,6-10-6,-2 14-184,12-5 49,-9 10-918,21-1 499,-15 4-1933,20 6 1104,-19-1 1400,18 13 0,-25-12 0,6 6 0</inkml:trace>
  <inkml:trace contextRef="#ctx0" brushRef="#br0" timeOffset="10067">3787 1860 24155,'2'-36'275,"-2"9"-158,-2 29 12,-2 1-39,1 0-34,-1 1-28,2 0-17,-2-1 0,3-1-22,-1 0-34,2 0 101,0-1 56,1-1 594,2 0-526,-1-1 72,3-5-168,-3 2 67,0-3-146,-2 6-307,0 0 302,0 4 0,0 0-17,-1 1 34,1-1-34,0 1-134,0 2-79,0 1-1848,0 11 274,0-7 1804,0 15 0,0-18 0,0 5 0</inkml:trace>
  <inkml:trace contextRef="#ctx0" brushRef="#br0" timeOffset="10450">3809 2057 18470,'11'4'2991,"-2"0"-2599,-9-4 824,0 0-1121,-1 8 0,0-5-22,-1 5-11,2-7 1198,0-1-868,2-1-51,0-1-88,2-2-96,1-3-40,1-1 18,1-3 16,1 0 17,0 0 168,-1-2-190,-3 6 156,0-1-246,-4 7-78,-3 2 5,1 2 0,-7 8-28,5-4-627,-7 14-3848,4 2 84,0-2 4436,0 5 0,5-19 0,0 0 0</inkml:trace>
  <inkml:trace contextRef="#ctx0" brushRef="#br0" timeOffset="12283">5298 1882 24038,'-7'-30'-6,"-1"7"-16,2 25 27,-2 2 1,-1 2 5,-3 3-11,0 1-11,-1 1 22,0 1 17,-5 9 6,-1 16-34,5-10 33,5 22-21,12-34-7,11 16-22,-5-20-139,17 6-24,-14-11-1158,23 2 458,-14-7-5763,34-6 6643,-21 0 0,2-2 0,-20 4 0</inkml:trace>
  <inkml:trace contextRef="#ctx0" brushRef="#br0" timeOffset="14600">7532 1400 24755,'13'-23'352,"-1"10"-161,-12 34 17,2 3-7,-1 2-10,1 3 33,-1 1-40,1 1-21,0 0-29,1 1-33,-1-1 0,0 0 78,3 14-123,-3-11 22,3 31-66,-4-33-52,1 31-4,-3-40-270,-3 17-2173,-3-22 179,0 0 2308,-5-3 0,9-11 0,-2 2 0</inkml:trace>
  <inkml:trace contextRef="#ctx0" brushRef="#br0" timeOffset="12617">5649 1925 21422,'-53'63'73,"10"-11"-40,43-39 6,1-1 23,1-1 39,2-1 22,2-3 45,1 0 96,0-3 458,5-1-346,-3-2 391,13-8-594,-10 0 186,23-30-62,-15 3-202,4-6 146,-12-5-185,-10 28 73,-8-16-151,1 24-763,-15-3 214,8 14-3283,-22 18 908,16-3 2946,-15 23 0,23-28 0,-2 6 0</inkml:trace>
  <inkml:trace contextRef="#ctx0" brushRef="#br0" timeOffset="12983">5736 1991 15614,'9'2'1831,"-2"0"-1215,-7-2 1911,0 0-2248,48 27 158,-36-20 162,37 21 85,-49-27 1327,1-1-1838,0-1-117,-1-3-16,4-8-29,-2 1 28,8-22-22,-4 13-45,13-29-11,-10 28-17,21-22 22,-15 28-112,24-6 107,-24 16-11,14 6 39,-20 5-17,8 20 33,-9-9-38,10 32-18,-11-25-548,11 29 190,-11-33-2089,6 16 566,-8-24 1932,5 5 0,-8-13 0,3 1 0</inkml:trace>
  <inkml:trace contextRef="#ctx0" brushRef="#br0" timeOffset="13300">6327 1444 22251,'29'57'538,"-7"-5"-297,-20-21-12,-2 0-21,1 2-40,-1-1-56,1 1-34,0-2-16,1 0-12,1-2 51,2 17-79,-2-19-5,3 25-129,-4-36-11,1 5-1008,-2-18 94,-1-3 1037,0-6 0,0 5 0,1-5 0</inkml:trace>
  <inkml:trace contextRef="#ctx0" brushRef="#br0" timeOffset="13533">6152 1685 21427,'-12'-4'1782,"2"1"-1474,10 3 1131,0 0-1360,72-32-51,-41 22-496,58-23 474,-57 30-23,0 2 84,0 1-173,0 2-460,10 4-4598,18 13 1652,-17-5 3512,10 9 0,-42-17 0,-1 0 0</inkml:trace>
  <inkml:trace contextRef="#ctx0" brushRef="#br0" timeOffset="13850">6700 1925 24469,'18'0'661,"-3"9"-650,-14-55 11,-1 26-10,1-3 4,1 0 18,0-2-12,1 1 12,1-1 33,5-7-28,-1 9 46,18-18-63,-11 22 1,18-13-34,-17 19-29,28-5-72,-24 10-874,22 3 320,-30 9-1463,8 10 236,-13-1 1893,0 22 0,-4-23 0,-2 11 0</inkml:trace>
  <inkml:trace contextRef="#ctx0" brushRef="#br0" timeOffset="14251">7094 1838 24183,'-10'8'56,"8"-8"-67,-19 35 22,15-18-11,3-2 12,0 0-12,2-2 16,0-1-10,2 0 11,2-4 56,1 0-1,3-3 40,1-1 34,2-3-6,2 0-17,4-2-5,1-1-17,2-4-6,1-1 320,18-12-275,-15 6 280,24-21-286,-31 17 73,10-23-162,-21 23 11,-5-15-106,-5 21-292,-24-3 85,11 10-1418,-29 14 616,27-2-7130,-22 21-246,28-16 8435,-6 7 0,16-16 0,1-1 0</inkml:trace>
  <inkml:trace contextRef="#ctx0" brushRef="#br0" timeOffset="11467">4532 1641 21209,'0'-15'213,"0"4"-96,-1 11 23,0 1 34,0 1 16,1 1-15,0 1 418,2 18-425,-1-8 269,6 29-325,-2-23 129,6 33-207,-6-28 83,5 35-78,-6-35 29,2 31-46,-4-33 0,1 18-38,-2-27-7,1 5-22,-1-16-375,0 0 101,-1-3-3960,2-4 643,-1 0 3636,2-6 0,-2 7 0,1-2 0</inkml:trace>
  <inkml:trace contextRef="#ctx0" brushRef="#br0" timeOffset="11850">4466 1685 13956,'-15'-13'5400,"3"3"-4303,12 10 2107,0 0-3182,-12-23 18,14 17-18,-6-17 6,20 22 0,2 1-11,4 1-12,3 1 7,2 3 10,1 2-11,1 2 0,1 1-11,-2 0-5,11 9 134,11 15-68,-14-7 365,1 30-258,-32-32 302,-20 36-347,1-32 108,-37 35-187,25-36-4,-17 12-12,20-22-12,0 0-10,1-4-12,3-1-22,3-5-61,2 0-153,5-3-1695,1 1 828,5-2-5943,10 9-1075,-1-5 8127,7 3 0,-8-7 0,-3-2 0</inkml:trace>
  <inkml:trace contextRef="#ctx0" brushRef="#br0" timeOffset="7254">1050 1728 20414,'9'20'705,"-2"0"-374,-7-2-1,0 3-44,0 2-78,0 2-46,-1 3-44,0 1-6,-1 1 45,-1 14-17,-1 18-90,1-18 28,0 12 1,2-44 738,0 3-514,1-12 89,2-15-381,0 1-61,4-31 22,-2 17-163,0-34 152,-5 34-84,-7-24 44,1 33-122,-18-7 167,10 18 29,-28 12 33,22 0 50,-32 22-39,31-13 79,-24 25-101,30-21 39,-12 24-23,21-28 29,0 18-23,9-22 34,9 11-62,-2-13 84,16 6-72,-11-10-91,32 4-72,-21-7-1299,46 0 369,-34-3-464,22-2-926,-24-1-1147,3-2-4480,-5-1 8087,-4 0 0,-14 2 0,-6 2 0</inkml:trace>
  <inkml:trace contextRef="#ctx0" brushRef="#br0" timeOffset="7636">1510 1925 22744,'-90'31'443,"14"-4"-337,62-9-22,2-1-17,1 0-22,2 0-17,2-2-17,3-1 0,2-2 6,1-2 56,2 1-11,2-3 307,8-2-223,-2-6 61,18-13-190,-11 2 0,23-26 5,-9 5-44,-3 3-247,-4 5 162,-19 21-49,1 3 144,-3 3 18,3 17-6,-2-5-364,11 27-67,-5-21-2303,15 26 1413,-11-29-5575,17 17 472,-18-24 6424,6 3 0,-14-12 0,-2-1 0</inkml:trace>
  <inkml:trace contextRef="#ctx0" brushRef="#br0" timeOffset="8233">1685 1991 9542,'12'5'4722,"-2"-2"-3776,-10-3 4930,0 0-5535,-10 55-83,7-34-73,-7 43-56,10-47-23,0 0-21,0-2-18,1-2 17,-1-2 129,3-1-17,-1-5 879,1-1-717,-1-4 29,2-13-382,0 3 23,7-30-33,-4 17-74,12-37 35,-10 31-35,12-32 90,-11 37-89,8-17 16,-12 28-162,3-2 129,-7 12-62,2 6 169,-2 2 16,8 16-6,-5-8-5,10 21-17,-8-18 28,9 15-34,-10-20 40,6 6 27,-8-13 242,4 0-208,-4-7 17,9-10-118,-5 3-50,18-20 6,-12 15-40,27-18 96,-21 19-124,21-8 62,-26 16-61,10 2 94,-17 8 63,2 19-29,-8-5 0,0 36-39,-2-27-980,1 34 174,0-37-3452,3 21 1726,-1-31 2560,3 4 0,-4-15 0,1 0 0</inkml:trace>
  <inkml:trace contextRef="#ctx0" brushRef="#br0" timeOffset="8500">2211 1904 22403,'25'74'728,"-4"-9"-594,-18-39-33,0 2-17,-1 2-34,1 1-5,-1 2-17,0 1 6,2 13-29,-2-14 46,6 26-191,-4-36 67,2 7-330,-4-25-90,-2-6-6890,-1-16-430,0 7 7813,-1-11 0,1 16 0,1 2 0</inkml:trace>
  <inkml:trace contextRef="#ctx0" brushRef="#br0" timeOffset="8800">2189 2035 16801,'-9'-6'5327,"2"2"-5047,7 4 476,0 0-554,56-65-822,-33 47 760,45-48-11,-48 64 164,-1 1-220,0 2 17,12 9-79,-13-1 140,14 25-61,-24-17 218,-6 27-247,-10-26 602,-17 17-669,7-18-179,-36 19 45,27-20-565,-36 15 335,44-24-1081,-11 3 532,24-7-2710,21-7 1316,0-2 2313,39-13 0,-35 12 0,13-6 0</inkml:trace>
  <inkml:trace contextRef="#ctx0" brushRef="#br0" timeOffset="9517">2627 1991 22123,'18'-7'1041,"-1"1"-800,-6 6-45,2 0-34,-1 0-5,0 0-22,0 0-12,-1 0-11,-1-1-17,0-1-11,-1-2-11,0-2-23,0-1 6,0-1-11,0 0 0,0-2 5,0 0-5,0-2-6,0 0 12,-1-1 89,2-5 140,-1-7-247,-4 6-61,-5-1-67,-4 15-370,-26 8 420,10 3-27,-42 22 44,34-11-6,-16 12-5,24-12 5,2 1 17,2 1-5,2 0 16,4 0-5,2 0 11,4 0 17,5 16-17,2-14 73,16 21-23,-5-27 73,28 12-106,-20-20-34,34 2-27,-30-8-242,25-1 157,-32-1-61,14-2 207,-23 1 111,3-4-83,-10 2 67,0-5-89,-2 5-7,0-3-32,-1 6 352,0 0-180,0 0-38,0 0-68,0-3 40,0-3-45,0-1 61,0-17-27,0 9 100,0-29-156,0 22 111,4-30-100,1 32 22,15-21-51,-7 28-195,19-8 44,-18 18-571,20 1 347,-19 6-1433,31 7 738,-23-4-5684,35 8-1249,-35-10 7998,11 2 0,-27-5 0,-3-1 0</inkml:trace>
  <inkml:trace contextRef="#ctx0" brushRef="#br0" timeOffset="18267">3722 3042 25528,'21'-15'403,"-3"3"-218,-17 8-17,1 0-11,-2 2-28,1-1-17,-1 1-6,0 1 0,-1-1-27,-1 2 27,-2-2-39,-4 2-55,2-1 55,1 0-56,4 0-980,1 1 471,0 3-186,0 2-290,0 4-3053,1 8 106,0-4 3921,2 7 0,-2-11 0,0-2 0</inkml:trace>
  <inkml:trace contextRef="#ctx0" brushRef="#br0" timeOffset="18733">3744 3261 13743,'7'2'4867,"-1"0"-3763,-6-2 3337,0 0-4267,-16 8-45,11-4-28,-12 6-29,15-7-16,0 1-28,1-1-5,0 1-34,0-1 50,1 2-17,0-1 101,0 0-5,2-1 532,2-2-398,0 0 224,6-5-420,-4 1 79,9-8-102,-9 5 46,4-4-23,-7 6-17,-1 1-62,-1 2-10,-5 5 38,-1 0 40,-9 10-39,7-6-1,-6 7 12,11-10-45,-1 3-33,3-6-483,5 2 29,1-3-5170,13 2 5685,-8-2 0,3 0 0,-9-1 0</inkml:trace>
  <inkml:trace contextRef="#ctx0" brushRef="#br0" timeOffset="19983">4882 2758 26950,'8'44'140,"-2"-4"-100,-6-17-7,0 2-38,0 0 21,0 1 12,2-1-5,-1 1-23,2-2 17,1 0-6,0 8 6,0-8-12,1 5 1,-1-5 11,-2-7-1,1 5-21,-1-13 44,-1 0-39,0-7-22,0-1-712,-1-1-128,1 0 189,0 0-223,0 1-342,1 1-4021,-1 2-931,-1-2 6190,0 1 0,0-3 0,0 1 0</inkml:trace>
  <inkml:trace contextRef="#ctx0" brushRef="#br0" timeOffset="20384">4795 2823 19120,'1'2'3602,"-1"-1"-1093,0-1-2476,25-48 6,-13 36 12,21-37-6,-18 50 17,2 2-1,2 2-5,1 3 12,0 1-1,1 2 0,-1 1 17,-1 2 6,1 1 27,7 10 130,6 23-124,-9-13 386,-3 32-341,-22-42 168,-18 33-263,2-32 34,-34 31-85,24-34-16,-14 10-1,20-19 1,2-2-34,2-3-28,3-3-73,3 0-129,3-3-145,2 0-2078,2-1 879,2 1 1602,-1 3 0,3-3 0,-2 1 0</inkml:trace>
  <inkml:trace contextRef="#ctx0" brushRef="#br0" timeOffset="19216">4401 2823 27012,'4'-66'106,"0"12"-128,-4 55 16,0 2 12,0 2 5,0 5 0,0 3 73,3 28-50,0-12 28,3 50-46,-4-40 1,0 12 0,0 1 5,-1-11 18,0 43-29,-1-54 11,-2 22-11,1-30-16,-1 14 5,2-27 33,0 1-33,0-9-100,0 0-46,0-3-1013,-3-6 318,1 1-8990,-5-10 9464,3 10 1,-1-3-1,4 8 1</inkml:trace>
  <inkml:trace contextRef="#ctx0" brushRef="#br0" timeOffset="19566">4313 2779 19776,'7'9'3142,"-2"-2"-2509,-5-7 1428,0 0-1999,41-51-6,-23 37 5,34-37-10,-32 50-7,0 0-16,3 2-11,8 6 11,14 13-45,-13-4-33,7 18 50,-32-21 118,0 14-34,-11-14 16,-5 6-38,-6-6-23,-4 1-5,-3-1-6,-2 0-11,-2-2-1,0-2-10,2 0-28,1-3-12,2 1-39,4-2-95,2-1-151,4 0-191,3-2-269,3 1-296,1-1-8756,2 8 8274,1-5 0,1 4 0,0-6 1</inkml:trace>
  <inkml:trace contextRef="#ctx0" brushRef="#br0" timeOffset="16600">1904 3174 21427,'-32'61'-11,"7"-11"22,27-38 1,1-2 21,3-1 18,2-2 83,2 0 51,2-2 56,0-2 17,3-1-17,0-2 173,9-3-235,-5-1 303,18-12-336,-18 5 212,19-17-263,-25 14 174,9-20-202,-16 18-56,-3-15-95,-6 19-593,-16-5 240,6 13-2050,-28 2 358,22 6 2129,-21 10 0,28-8 0,-2 5 0</inkml:trace>
  <inkml:trace contextRef="#ctx0" brushRef="#br0" timeOffset="16917">2277 2801 22363,'27'96'818,"-4"-13"-600,-18-49-72,0 1-56,-1 1-34,0 0-6,0-1-28,-1-1 23,2 9-95,-2 7-40,0-9-851,-2 10 280,-1-34-5841,0 6 3539,0-19 2963,0-4 0,0-5 0</inkml:trace>
  <inkml:trace contextRef="#ctx0" brushRef="#br0" timeOffset="17134">2145 3108 15793,'2'-2'3859,"-1"1"-39,-1 1-3730,69-53-68,-40 39-67,54-40-528,-58 52 315,1 2-3,0 2-349,0 1-1187,10 5-6229,13 2 1960,-15-3 5931,2-1 0,-31-5 0,-2-1 0</inkml:trace>
  <inkml:trace contextRef="#ctx0" brushRef="#br0" timeOffset="17550">2627 2823 23293,'3'70'537,"-1"0"1,1-1 0,2 28-519,-3-17 1,1-18 14,-2-53 27,1-4 51,-1-2 67,0-2 74,-1-1 55,2 0-28,-1 0-90,1-1-16,4-6-146,1 0-11,29-34 0,-14 19-68,42-36 23,-37 37-17,25-12 6,-34 25-45,11 2 84,-20 11 11,2 5-5,-5 2-12,-2 3 29,1 2-23,-1 1 11,0 0-5,3 12-12,-3-12-11,2 7-868,1-4 269,-4-10-4419,1 13 1052,-3-14 3983,-2 5 0,1-10 0,0 1 0</inkml:trace>
  <inkml:trace contextRef="#ctx0" brushRef="#br0" timeOffset="15950">1357 2867 22291,'21'-28'100,"-3"8"-44,-15 22 6,1 3 11,1 1-23,0 3 40,0 0 22,1 5 11,0-1 23,0 4 251,6 22-262,-5-12 61,5 40-174,-7-35 51,1 44-84,-5-41-40,-2 42 12,-1-45-202,-3 27 62,3-40-818,0 10 515,3-22-2430,5-1 1063,-1-5 1849,8-8 0,-9 5 0,4-5 0</inkml:trace>
  <inkml:trace contextRef="#ctx0" brushRef="#br0" timeOffset="16267">1423 3283 21971,'44'-45'375,"1"1"0,-5 2 1,-6 11-225,-17 24-56,-1 2-55,-2 2-24,0 2-10,-2 1-17,0 2 11,1 8 22,-5 0 174,3 24-73,-8-14 174,-14 33-235,1-28 207,-37 34-124,10-28-94,-6 5 83,12-19-140,22-14-2082,-2-1 345,9-3-4396,6-2 6139,5-1 0,-1 1 0,-1 0 0</inkml:trace>
  <inkml:trace contextRef="#ctx0" brushRef="#br0" timeOffset="191814">65 261 8954,'-27'5'1652,"5"-2"-1002,19-3 33,0-1-21,1 0-114,-1 1-60,2-1-80,-1 1-72,1 0-67,1 0-241,-1 3 23,1 0-7,0 4-4,0 2 94,2 6-39,1 0 45,2 3 219,3 5-129,-1-5-1,0 9 40,-1-6 6,-1 3-7,0 0 1,0 3 190,1 13-263,0-8-28,0 10-22,-1-10-6,0-1-6,0 1 12,0 2 117,3 14-122,-2-11-1,1 11 123,1-2-151,-2-10 0,2 11 129,1 2-157,-2-10 11,2 13 96,2 3-68,-5-11 280,9 50-235,-8-45-23,4 29 102,-4-20-163,-3-10 0,2 15 50,-2 6-83,-1-14-7,0 17 52,1-1-24,-1-18 57,0 0 0,1-1-22,0 1 5,1 28 84,1-24-112,-1-14-11,2 11 50,1-4-72,-3-13-1,4 10 40,-1-1-40,-2-10-5,0 11 50,-1-2-17,-2-9 6,1 10 124,-2 4-113,-1-8 17,1 14 89,-2 10-105,0-15-29,0 19 56,0-2-67,0-17 0,0 12 39,-1-10-50,0-16 28,0 7 106,-2-4-84,1-9 0,-2 9 107,1 3-96,-2-11-33,0 12 73,-1-1-84,1-11 11,-1 10-6,1-14-17,0-2-33,1-2 95,-2 14-50,3-15-6,0 22-45,2-28 11,1 9 23,0-3-28,1-5-6,0 8-5,1 4-17,1-6 5,-1 9-100,0 0-51,-1-9-123,0 8-146,-1-12-252,0 1-397,-2-1-740,-2-1-1781,-2-3 3596,-5-1 0,6-8 0,-1-1 0</inkml:trace>
  <inkml:trace contextRef="#ctx0" brushRef="#br1" timeOffset="194232">21 393 22753,'17'-23'2882,"1"5"-1414,-6 17-2105,2 0 69,2 0 244,2 0 22,2 0 68,1 0 353,1 0-772,3-1-144,2 1 676,2-1 149,2 0-76,1-1 160,18-1-50,23-3 23,-12 1 4386,-8 1 0,-1 1-5667,-5 2-493,26-2 336,5 1-401,-28 1-121,29-1-189,-38 2 208,-1 0 2007,0 1 135,19-2-174,-13 2-11,15 0 128,22 0-183,-27 0-13,-3 0 1,0 0-23,0 0 1,14 1 10,1 1-5,-17 0-6,16 0 17,14 2 0,-29-2 95,44 2-39,-52-3-5,13 1 38,-2-1-55,-13 0 27,9 0 1,0 0-51,-2 0-25,2 0 0,0 0 3,-10 2 0,12-1 11,-15 0 262,1-1-256,0-1-1,0 0 74,35-1-62,-27-1-437,28-2 437,-35-2-6,1-1 0,1 0-81,19-2 93,-15 2 61,10 0 0,0 1-73,-2 0-627,40-3 611,-54 6-353,2 0 335,-1 1 365,18 0-381,-15 1 22,14 1 6,-7-1 16,-11 0-10,10 0 38,16-3-61,-24 2-129,25 0 129,-31 0 0,-1 2 5,1-1 1,-1 0-23,18-1 23,-14 1-6,14-2 16,-18 1 24,0 0 583,-1 1-606,0-1 391,-1 0-380,1 0 11,0 1 61,0-1-44,1 1 0,-1-1-12,-1 0 46,33-2-62,-23 1 50,44-4-55,-44 3-29,54-4 23,-46 3-12,18-1 1,2-2-6,-12 1 0,4 0 0,-1-1 11,-13 1 101,49-5-33,-49 6 49,14 0 1,1 0-101,-11 1-11,4 1 0,-1 0-39,-7 1 38,2 0 1,2 0 11,2-1-11,18-2 0,2 0-11,-13 0 8,2 0 0,-1 0-14,-13 1-6,46-6-5,-47 7 25,12-2 0,1 1-14,-11 1 0,1 1 0,-1 1 294,-9 0-266,42 1-28,-40 1-11,12 0 0,0 0 5,-11 0 0,7 0 1,-1 2 5,-16-1 5,18 1 29,-21 2-28,-7-2 5,5 3-45,-2 0 29,-7-1-1,5 1 12,0 1-12,-7-1 6,7 1-6,-9-3 29,1 2-12,-1-2-17,15 2-10,-13-2 10,9 1 0,-10-2 6,-6 0-11,4 1 0,-7-2 11,1 1 0,-2 0 6,7 1-1,-6-1-10,8 2-7,-6-1 7,2 1-6,-3-1-68,5 2 62,-10-2 39,6 1-22,-10-2 0,2-1-11,-2 0-17,0 1 17,-1 0-28,2 3 33,-1-2 12,2 4 5,-2-2-22,5 10 11,-3-6-12,7 17 7,-6-14-1,5 14 17,-5-12 12,7 24-23,-4-19 39,8 30-33,-8-29-12,8 20-16,-7-21 44,15 26-11,-11-25 17,10 23-5,-13-24 123,6 37-124,-9-27 6,3 24 6,-5-16-12,-1-7-11,0 8 29,1 1-7,-2-9-5,0 9 56,-1 1-56,0-11 0,1 11 39,-1 0-11,0-8 6,0 8 50,0 6-62,-1-11-16,0 12 0,0 5-1,-1-12 51,-3 46-73,0-42 68,-5 55-51,4-57 50,-1 52-39,5-54 51,-1 50-45,2-51 162,-5 55-173,3-51 5,-4 25 11,0-13-16,0-12-12,-7 50-16,5-44 16,-1 5 1,-1 0-18,1-8 12,-2 4 0,0 0-6,1-7 45,-10 53-22,11-55-12,1 8 0,0 1-10,2-4 21,-1 5 1,0 1-17,2-7 33,-5 52-39,7-58 12,-4 43-1,5-49-16,0 14 27,1-14-27,1-9 11,0 6 22,0-1-6,0-7-10,0 7 33,0 0-28,0-7 0,0 6-6,0 0-33,0-8 45,0 22-6,0-22 22,0 28-28,0-27 40,0 22-40,0-26-22,0 18-33,0-22 38,-1 17-5,1-17 6,-1 15 28,0-14-130,-2 18-49,0-17-981,-5 18 208,1-19 918,-21 8 0,19-16 0,-11-1 0</inkml:trace>
  <inkml:trace contextRef="#ctx0" brushRef="#br0" timeOffset="196114">284 4290 9268,'36'-16'22,"-8"3"130,-27 14 122,1-1 140,-2 0 667,0 1-1254,0 0 38,0 0 85,0 0 55,0 0 1,0 1-6,1-2 28,0 2-6,0-1 197,-1 3-79,0-2 913,1 2-437,-1-3 2006,1 0-1855,-1-1-571,1 0 84,0 0 78,0 0 79,1 0 11,0 1 382,3 0-483,1 0-56,1 1 224,8-2-268,-4 1-18,8-1 253,12 0-365,-9 0-27,15-1-1,-15-1-16,2-1-22,0-1 100,12-1-45,-8 1 40,9-2 331,15 2-332,-17 1-27,22 0-1,-25 2 7,1 1 4,0 0 164,15 0-164,-9 0 37,12-1 1,2-1-71,-2 0-36,5-1 0,-1-1-20,-11 1-17,15-2 17,-2 3-5,-13 1 72,14 1 1,1 1-46,-1 1 12,5 1 0,0-1-6,-8 1 17,3 0 0,0-2-45,5 0 23,18 0 0,2-2-62,-14-2 50,14-1 0,0-1 1,-18-1-697,-3-1 0,0 1 713,-2-1 22,16 0 1,1 1-51,-3 1-2,17 1 0,-1 1-355,-19 2 326,-2 1 1,-1 0 2,0 0 11,20 0 1,2 0 5,-4-1-25,-19-1 1,10-1 0,-11 0-4,13-2-532,-17 0 1,-2-1 548,4 0 5,-1-1 53,9-1 1,2 0-25,10-1 1,-18 3 0,9-1 1,-10 1-3,14 1-33,-17 1 0,-2 1-6,4 2 6,-2 0-1,8 2 1,2 0-11,11-1 150,3 1 1,-2-1-135,-14-2-5,2-1 0,0-1-12,2-1 14,19-4 1,0 0-25,-19 3 5,-10-1 0,-1 0 28,11 1-28,-18 0 5,15 1-94,-23 1 95,0 1 2,3 2 1,1-1-4,6 0-2,8 0 0,-1 1-9,-20 1 1048,39 0-1042,-45 0 45,52 3-34,-47-2-5,31 1 16,-29-3-11,-10 0 12,9 0 16,-12-1 1030,-3 0-1018,2 1 49,26-3-77,-19 2 466,19-1-467,-16 2-5,-11 1-6,11 0 57,-14 0-57,0 0 0,1 0 0,1 0 12,12-4-18,-11 3-10,9-4-1,-6-1 17,-10 0 12,5-1 27,-6-1-11,-7 3-5,3-3-1,-9 3-5,0 1-28,-2 1 6,0 0 0,6-1-6,-3 2 0,5-1 0,-4 2-12,1-1 7,-1 1-6,1-1-12,0 1 12,0 0-17,0 0-6,-1 1-72,5-1 28,-6 0-18,2 0-223,-2 0 73,-5 1-1239,5 4 348,-8 1 1137,-2 14 0,-2-11 0,-2 6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35.0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106 675 15916,'-28'-2'-28,"5"3"17,17 11-11,1 0-1,1 1-16,0-1-22,3 0 21,-1-2 18,2 0 16,2-3 51,0 0 571,12 2-347,-6-5 33,9 2 18,-10-6-12,2 0-12,-1-2-27,2 0-34,-1-2-16,0-1-12,-2-2-5,0 0 174,1-4-208,-3 2-17,1-3-11,-4 4-23,-1-1-10,0 0 117,-4-7-174,0 6-5,-10-9-67,4 12-34,-6-3-34,5 7-28,0 2-274,-8 1 297,6 2-123,-16 11 184,18-6-39,-10 11-5,15-11-51,-1 6 112,3-5 51,8 14-17,0-12 22,9 11-17,-5-14 247,20 3-140,-14-7 151,21-4-207,-23-2 16,5-3 175,-8-3-141,-4 2-6,1-1-10,-5 1-18,-1 1-10,0-2 89,-4-4-157,0 4-28,-4-3-106,-5 6 50,1 1-17,-3 1 1,2 2 16,0 1-22,-1 2 22,1 0-72,-4 7 83,5-3 6,-1 3-11,5-2-17,3-2 0,0 2 0,2-3-51,2 3 91,-1-2 16,7 7 33,-2-6 102,13 6-18,-8-7 208,10-1-123,-9-3 637,5-5-598,-9 2 106,-3-9-302,-8 5-28,-4-4-28,-8 3 0,4 2-678,-11 0 123,14 3-2542,-4 4 1321,12 2-336,3 3-5136,7 3 7287,-1-4 0,0 0 0,-5-5 0</inkml:trace>
  <inkml:trace contextRef="#ctx0" brushRef="#br0" timeOffset="1035">150 719 20285,'10'-13'459,"0"2"-341,-6 9-6,0 1-6,0 0-5,1 0-23,0 0-5,1 0-17,-1 1 0,1 0 6,1 0-6,-1 0 0,1 0 17,1 0 16,0 0 18,1 0 134,6 0-106,-2 0-1,5 1 180,4-1-174,-5 0-23,8 0 62,1-3-100,-6 1-12,7-1 34,-1 0-56,-5 1-23,5 1 23,1 1-23,-7 0 6,7 0 39,3 0-44,-7 0 5,10 0 45,1-1-23,-7 1 17,8-1 0,-10 0-11,-2 0 17,1 0-17,-1 0-5,1 1-12,-1 0-11,2 0-11,-2 0 22,14 1-22,-10 0 22,28 4-22,-28-3-12,14 3 12,-12-3 0,-7 1-6,6-1 17,-9 0 0,1 0-17,-1 0 6,1 0 0,10-1-6,-7 1-5,26-1 5,-22 0-11,12-1 22,-8 0 1,-9 0 100,25-1-78,-23 0 5,12-2 62,-13 1-67,-5 1-6,5 0 11,-1-1-10,-5 1 21,18-4-50,-16 3 34,21-3-45,-22 4 0,8-2 17,-9 2-17,-3 1 17,3-1-12,-1-1 23,-5 1-5,3-1 27,-5 0-39,-3 1 74,3-2-68,-6 3 16,1-2-44,-3 2-129,5-1 22,-2 1-78,3 0-543,4 1 56,-4 2-370,3 2-3070,-3 6 796,-3 1-4783,-1 3 8110,-3-3 0,0-6 0,0-2 0</inkml:trace>
  <inkml:trace contextRef="#ctx0" brushRef="#br0" timeOffset="2833">2755 259 21663,'-14'-40'1048,"1"5"-791,10 27-5,0 0-67,0 0-28,0 1-45,0-1-11,0 1-6,1 0-6,-1 0 23,0 1 286,-6-8-308,4 7-6,-6-6 134,-1 3-162,1 3 56,-9-6-73,9 7 12,-4-1 27,0 0-44,2 1 10,-9-2-21,10 3-34,-14-3 11,14 6 0,-17-2-28,15 4 39,-10 0 17,4 0 5,3 0-33,-5 1 17,5 1-11,2 0-6,0 1-6,0 1-11,-3 1 6,5-1 11,-2 3 17,2-1-17,3 0 6,-2 0-12,0 2 23,4-3 0,-12 7-29,10-6 12,-7 4 0,6-1 0,1-1 0,-1 1 12,0 1-1,2-2 1,-4 4 4,-1 1-4,3-2-12,-4 2 5,6-3-16,0 0 0,1 0 5,0 0 17,-7 8 1,5-7-12,-4 7 22,6-9-5,1 0 0,-1 0 22,-6 6-34,6-6 7,-9 11-7,11-11 1,-3 4 5,5-4-5,0-1-1,0 1 18,-3 9-18,3-6 6,0 7-5,1-2 0,2-4-6,-1 10-12,2-10 57,-1 15-39,1-16-1,0 10 40,0-8-22,0-2-12,0 4 11,0-2-16,0-2 5,0 3 6,2 5-17,-1-4 33,7 22-10,-5-21 22,7 19 5,-5-22-22,2 3 22,2 1-38,-1-4 10,3 4 51,3 7-56,-5-10 22,6 10 11,-7-14 23,-1 1 89,7 8-122,-6-8 105,13 21-111,-13-20-17,7 10-1,-9-14-16,0 0 17,1-1 39,3 2 6,-2-3-23,4 2 11,-3-2 46,7 0-35,-2 0 12,4-1 22,6-1-56,-7-2-5,7-1 0,-7-2-6,0 0 5,2 0 51,21 0-67,-12-2-6,17-1 23,-6-4-23,-8 1-5,10-2-1,-12 0-16,0 2 11,-1-3-6,-1 1 12,9-3-6,-9 1 0,7-2 6,-13 4-1,0 0 6,-2-1 6,7-1-6,-8 2 23,18-10-34,-20 11 28,11-9-11,-19 11 5,5-4 1,-8 5 33,7-6-40,-6 5-16,9-12 0,-9 9 12,8-12-1,-5 10 0,2-5 17,5-6-6,-7 8 34,9-19-33,-12 19 10,3-8 7,-4 4-12,-2 4 50,0-13-50,-2 12 78,-2-14-78,0 16-22,-5-18-6,3 15 11,-9-20-5,5 19-12,-8-22 6,8 19 6,-5-9-1,4 12 12,1 1-17,-2 0-33,-9-12 27,5 10 0,-8-9-10,8 14 10,-1-1-5,-1 2 0,-1-2 44,-10-4-27,6 3-6,-5-4 17,7 5-23,1 0 6,0 0 6,0 1-6,-5-5 0,6 5-12,-4-4-27,2 2 28,5 3 5,-3-3-27,1 4-1,5 2-33,-3 0-179,3 3 44,3 2-61,0 1-73,2 1-34,1 1-27,-1 4-35,-2 1-66,-2 7-130,-2 2-329,-1 4-421,-1 1-4397,-4 12-2722,7-10 8497,-2 4 0,9-17 0,1-3 0</inkml:trace>
  <inkml:trace contextRef="#ctx0" brushRef="#br0" timeOffset="5950">2230 150 12169,'-67'56'118,"9"-7"44,38-27 51,-1 1 22,1 1-39,0 1-95,1 1-73,1-1-61,3 0-35,3-2-16,4-2-33,3-2-197,8 4 370,2-10 577,19 3-303,-8-13 12,11-4 313,-2-8-414,-5-2-28,6-5 224,0-7-146,-7 5 62,5-8 476,-1-2-353,-6 6 17,3-8 5,-7 9-43,-3-1-80,-1 3-62,-2 0 107,0-3-285,-4 7-51,1-2-34,-4 8-27,0 2-46,0 0-61,0 3-453,-4 1 77,2 1-33,-5 1-241,-4 7 549,-1 1 79,-5 7-12,-8 10 79,4-5 6,-6 7-1,8-5 6,0-1 11,1 2-5,0 1-17,-6 11 27,7-7 7,-5 8-34,6-5-29,6-9-32,-1 5-164,8-9 119,1-5 38,5 1 40,8-5 118,1-5-1,7 1 73,10-6-56,-4-3 6,10-4 62,8-11-63,-10 1 24,12-8 144,-3-7-122,-9 6 5,6-8-5,-15 9 16,-2 2 51,-3 0 0,-3 2-6,-1 1-5,-3 2-6,-4 2-5,-1 1 173,-4-3-263,-1 7-73,-2-1-364,-6 6 32,1 3-76,-6 1 4,1 3 35,-1 1 72,-3 4 73,-1 2 50,-3 6 46,-3 1 60,0 3 24,-2 2 27,-1 3 39,-1 3 6,-2 3 51,0 4-299,-4 3 282,0 4 0,-3 3-29,3 0-10,-15 18-29,13-16-5,-8 12-45,11-11 11,13-14-17,-2 6-38,14-13 100,4-7 604,20 1-329,-2-12-57,16-5 23,6-15-151,-7-1-29,13-8 46,1-6-63,-11 6 304,9-8-241,-3-4-29,-11 9 12,7-8 174,-7 1-113,-10 9 303,8-27-309,-18 27 225,1-26-292,-9 33-16,-1-7-45,-4 13-68,1 4-100,-3 0-454,-2 4 213,1 3-421,-13 4 735,5 3 56,-9 6 72,-3 9-11,5-4 180,-28 28-124,22-19-6,-15 17 40,12-6-101,8-8-45,-3 8-55,11-3 27,6-10 6,2 4 5,8-7 45,3-7 51,3 0 72,3-7 74,2-4 33,1-1-23,4-3 34,16-10-190,-6-1-12,46-28-50,-33 16 12,24-18 4,-19 8 1,-12 7 6,9-8 44,-7-1-11,-11 8 22,3-6 185,-12 5-117,-7 10-29,-6-8-234,-7 17-51,-7-2-157,-10 10 208,3 5 49,-9 4-38,-7 11 84,7-1-12,-8 7-11,0 5 34,9-7 11,-8 8 50,1 1-16,9-7 56,-22 29-85,24-25-5,-8 15-45,14-11 23,6-9-23,1 6-50,6-8 50,5-6 107,12 6 5,-2-13 28,11 1 84,2-8-100,-3-4-29,8-2 6,6-11-39,-7 3-6,9-8 6,1-5-17,-8 5 6,8-7 10,-13 7 24,0 0 16,-2-1 16,-2 1 91,2-9-74,-7 6-10,2-5 173,-5-9-168,-7 15 0,2-11-17,-8 19-22,0 3-17,-1 1-28,0 2-51,-2 3-89,0 0-134,-1 3-667,-12 4 824,2 5 61,-22 16 56,10-1 0,-11 10 33,-4 7-5,8-8 11,-9 10 45,-12 15-78,20-19-6,-17 19-11,28-25-12,4-2 12,2-2-45,1 8 28,7-10-28,0 4-129,9 0 135,2-12 33,3 5 51,3-15 39,2-1 33,2-3 96,14-2-118,-5-4-40,11-4-16,22-19-16,-19 8-7,24-12 6,-26 13 6,-1-1-6,1 0 1,-1-1 16,1-1 11,-1 0-6,-2-1 158,26-19-90,-24 15 27,17-13 23,-31 22 23,-3 1 33,-6 5 12,-3 2-35,-4 2-100,-2 3-156,-1 1-908,-13 2 700,0 5 134,-14 5 62,2 6 34,-5 6 22,-4 3-6,-18 17 23,11-7 14,-9 10 0,-1 1 8,6-3 0,-5 8 0,5-2-56,19-16-111,-9 20 60,27-32 35,2 1 33,12-4 112,-1-8 56,7 1 229,4-8-195,-1-5-40,8-3-22,-3-5-33,3-4-29,3-2-28,2-2-10,15-11-12,-10 7 16,10-9-21,0 0 22,-11 7-6,9-7 22,-13 10 18,-2 1 33,-2 2 532,1-6-347,-11 12 269,0-5-504,-13 15-130,-2-1-128,0 4-73,-2 0-386,-18 13 649,6-5-5,-30 25 39,25-18 5,-12 11 7,18-14-7,0 0 1,3-1-34,-5 10 11,9-8 6,-2 5 39,8-7 22,3-5 57,1 2 66,3-5 51,3-2 488,18-8-577,-10 0 357,20-17-340,-25 10-35,2-9-22,-10 7 6,-1-1-22,-2-1 156,-5-19-179,-2 14-6,-3-13-11,-6 10-16,4 6-6,-5-6-6,4 9 6,0-1-23,1 3-106,-7-12 28,7 12-11,-5-10-135,4 8 101,3 5-408,-10-8 330,10 13-466,-8-3 432,10 9-207,-4 11 409,6 0-28,-3 27 50,6-17 6,1 12-1,8-10 1,-1-7-17,5 2-17,-1-5 96,-3-5 117,-1-1 582,-2-5-357,-3-1-102,0 0-100,-1-3-175,-1-2 12,-7-14-16,1 5-1,-6-9 11,0 1-22,2 4 0,-4-5-22,-2-2 5,4 7-5,-4-8-34,1 2 5,4 5-10,-1-3-63,3 2 85,4 6-6,-1-4-16,2 5 22,2 3-214,1-3 79,1 8-408,4-2 442,0 6-168,15-1 229,-4 2-72,24 7 118,-18-2 5,12 6-34,-7-2 34,-8-3 11,5 1 6,-6-2 28,-5-2 134,1 1-73,-8-3 74,4-1-141,-4-2-95,6-2 28,-4 1-263,4 0 184,-6 2 12,0 3 6,2 8 128,-1 2 22,2 8 40,0 10-50,-1-5 10,2 9 29,0-1-40,-1-9 1,0 4 5,0-6-12,-2-5 1,0 1 6,-2-8-18,0-2 6,-1-1-16,0-2-6,0 0-1,0-2 7,1 0 5,2-1 45,2 1 5,0-2 28,1 0 202,-1-1-33,-2 0 33,1-1 308,-3-2-358,-2-1 184,-3-6-369,-2 5-190,-16-5 55,5 9 12,-12-1-12,-4 9 84,4 1 6,-11 7 23,-6 5 5,10-2 5,-13 4 57,0 3-56,13-6 22,-22 13-73,32-18-84,-18 17 56,27-18-33,-7 10-220,2 1 63,4-3-39,-8 7-314,-4 2 196,6-9-196,-7 6-3288,8-10-2745,6-7 6621,1-1 0,10-8 0,3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56.0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182 51 21511,'-57'-14'12,"9"7"10,35 20-5,1 3 11,0 0 0,1 2-17,1-1-11,2 0 0,2-1 6,3-1 10,1-2 35,2-1 10,3-2 29,0-2 39,4-2 90,0-2 83,2-1 68,0-1 16,0-2-55,3-2-57,-1-3 135,10-8-235,-5-1-6,4-5 145,-1-3-162,-8 4-33,2-4 67,-6 2-112,-5 6-17,1-4-11,-3 7-39,-2 1-90,-1 2-107,-4 1-145,0 1-191,-3 2-184,0 2-207,-2 2-2029,-7 7 544,5 1-722,-5 6 3125,5 6 0,7-12 0,-1 4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56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1 232 9352,'1'12'3842,"0"-2"-2901,-1-10 4739,0 0-5075,17 33 218,-13-24 135,14 24-107,-18-33-252,1 0-263,-1-1-229,0-2-57,0-4 40,-3-12-62,1 5 0,-2-9 50,1 0-22,2 4 0,-1-6 0,5-5-50,3 7-6,3-9 5,3 11-33,0 0-33,3 2-90,0 3-583,7 0-16,-4 7-461,5 2-3779,-1 6 1047,-5 4-2997,3 1 6940,-9 0 0,-5-1 0,-2-2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35.1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166 24 23203,'15'-14'180,"-6"5"-63,-25 14 1,-1 2 11,-3 0-1,2 2 1,-2-1 6,2 1-7,1-1 1,2 0-50,1-1-29,3 0-16,2-2 5,3 1-34,1-1 1,3-1-6,1 1-6,1 0 23,0 1 11,4 0-5,1 0-35,4-1 29,1 2 0,3-1-6,0 1 23,2 1-23,1 1-11,0 0 6,2 2-1,1-1 12,0 2-6,1 0-11,0 0 11,0 2-5,-1-1 5,-1 0 12,-2 0-29,-2-1 28,-2 0 6,-4-1 28,-3 0 56,-3 0 6,-1-1 33,-5-1-5,-2 0-22,-5 0-7,-1 0-44,-2-1 0,-2 0-12,-2-1-10,0-2 10,-1 1-27,1-3-12,1 0-10,3-2-18,1-1-16,4 0-46,1 0-77,2-2-107,2 0-113,0-2-144,1 0-180,1 0-342,0 0-689,1 0-1097,1 0-1227,0-1-4391,0 2 8435,2 0 0,-1 2 0,0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56.9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227 98 25259,'-17'17'72,"5"2"-55,14 5-17,1 2 11,1-1 1,0 0-12,1-1-6,0 2 23,1-1-17,-2 0 12,2 0 27,-2-3-34,1-1 23,1 4-44,-3-8 27,2 4 0,-3-4 6,-1-5-17,1 2-6,-1-5 1,-1-2 10,1 0-22,-1 0-11,1 1-16,-1-1-24,1-1-55,0-1-241,1 0 72,-1-2-38,1-1-56,-2-2-2510,1 1 207,-1-3-4262,0 0 6951,0-1 0,-1 2 0,1 0 0</inkml:trace>
  <inkml:trace contextRef="#ctx0" brushRef="#br0" timeOffset="446">8 164 14185,'-4'-11'4503,"0"3"-3600,4 8 3510,0 0-4301,67-56-976,-38 39 880,12-14 1,1 3 0,-12 22 201,3 2-224,0 2-5,3 2-17,12 2 6,-12 2-1,7 3-5,-18 1-5,-3 1 713,-4 1-730,-2 0 10,-4 0-16,-1 3 84,-6-2 45,-2 3 17,-5-3 11,-4 0-17,-4-1-12,-4 2-21,-3-3-18,-1 1 7,-2-1-35,0-1-72,-9 3-90,6-3-123,-6 0-229,9-3-320,3-2-516,2 0-1024,3-1-4750,3-1 1053,4-1 6066,3 1 0,2-1 0,0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55.2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16 22705,'-10'53'95,"0"0"0,-7 38 1,12-58 16,-1-1 22,1-1-5,-1-1-23,3-1-16,-2-3-23,3-1-22,1-2 5,0-2-16,1-2-12,1-2-11,0-1-5,1-2-12,1-1-55,1 0-18,-1-3-44,0-1-73,-1-3-73,-1-3-100,0-1-135,0-1-2571,-1-1-112,1-2-4969,-1-1 8156,0-1 0,0 2 0,0 0 0</inkml:trace>
  <inkml:trace contextRef="#ctx0" brushRef="#br0" timeOffset="317">11 169 16303,'-6'-8'3831,"1"1"-3210,5 7 1827,0 0-2420,59-65-5,-32 47-463,47-49 446,-47 64-17,0 2 101,-1 1-107,-2 3-6,0 1 12,-2 4 6,-1 1-1,-1 0 328,-1 2-334,-2-1-21,-3 0-1,-2 0 17,-3-2 51,-4-1 72,-2 0 57,-3-1 22,-1 1-29,-4-1-44,-3 1-44,-5 2-52,-3 0-284,-24 11-52,13-7-200,-16 6-1805,16-6-39,9-4-890,0 2-4671,11-5 7925,5-1 0,0-2 0,2-2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53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118 241 14902,'7'35'690,"-2"-1"-550,-8-11-12,0 3-10,-3 3 5,1 2 12,-2 1-35,0 2 1,0-1-22,1-1-7,-1 0 7,1-3-1,0-1 1,1-2 72,-3 13-129,4-16 1,-2 8 89,4-18 140,1-7 212,1 0 203,0-5 1114,0-1-1568,0-4-146,0 0-11,1-4-5,1 0-12,-1-1 0,1-1-17,-1 0-5,0-1-17,-1 1-17,1-3-5,-1 1 0,1-2 5,0-9 6,0 5 11,-1-7-12,1-3 29,-1 5-17,0-8 17,-3-3-11,1 8-1,-4-8 18,2 12 10,-2-1 1,1 2 55,-1 1 35,1 2 27,0 2 50,0 2 1,2 1 184,1-1-194,2 3-41,-1-1 62,1 3-180,1 4-27,1-1-34,1 5-6,-1 0-39,1 1 23,1 0 5,0 1 6,1 2 33,2 2 1,0 2 10,1 3 7,0 1 16,1 3-12,1 2 24,6 14-29,-2-6-6,18 36-16,-13-26 22,10 20-11,-5-15 0,-4-11 12,6 6-1,2-9 6,-7-8 22,6 2 146,-1-10-6,-9-4 633,16-10-549,-19-2-45,7-9 124,-10-7-224,-3 3 106,4-34-163,-7 23-16,1-21 17,-3 6-51,-2 8-6,1-12 1,0 14 0,0-1-1,1 2 6,-1 2-5,0 2 0,0 4 10,-2 4-16,0 3 0,0 1-39,0 8-90,0 0-481,0 9 173,0 1-22,0 5-633,0 8 190,0 1-369,1 5-3149,3 6 1648,0-4-3272,1 5 6044,-1-11 0,-2-7 0,0-3 0</inkml:trace>
  <inkml:trace contextRef="#ctx0" brushRef="#br0" timeOffset="468">644 504 20856,'67'-2'655,"-12"0"-464,-44-1-18,0 0-21,-2 0-6,-2 0 11,0 0 5,-2 0 17,0 1 23,0-2-23,-2 1-11,0-1 224,2-9-297,-2 4-11,1-7-28,-3 5 17,-1 1-6,0-1-16,0 1 33,-4-5-73,1 4 0,-5-2-22,2 5-17,-2 1-11,0 2-17,-1 2-6,-1 1-27,-1 1-1,-1 1 0,-1 3 18,-1 2 27,-2 6 11,1 3 17,-4 3-5,2 3 16,-1 1-10,-1 3 10,1 1 0,2 0-22,2 0-5,3-2 10,5-1-10,2 5 38,5-9-16,4 3 0,4-10-6,3-2-22,4 0-39,1-3-382,12 2-77,-6-4-265,8 0-340,-8-3-2650,12-4 1143,-8-2 111,10-3 2538,-8-3 0,-13 5 0,-1 0 0</inkml:trace>
  <inkml:trace contextRef="#ctx0" brushRef="#br0" timeOffset="868">1038 504 21545,'20'2'656,"-2"0"-443,-3-2-34,0 0 6,0 0-23,0-3-27,1 0-12,-1-4-17,-1 2 1,0-1-1,-2 0 45,-2 0 12,-2-1 206,0-1-206,-5 2-35,0-2-27,-3 2-28,0-1-23,-1 2-10,-2-2-24,-2 1-10,-2 1-23,-2 0-28,-1 0-16,0 2-18,-3 0-5,0 2-5,-1 1-169,-14 12 213,10-3 12,-9 10-12,14-7 0,3 2 12,0 0-18,3 6 46,4-3-7,0 4 18,11 5-17,-2-10-6,8 7-17,-1-13-16,2-1-40,2-3-83,2-1-146,2-2-241,4-1-315,0-2-5538,33-13 1395,-19 4-2956,19-10 7974,-32 8 0,-13 5 0,-4 3 0</inkml:trace>
  <inkml:trace contextRef="#ctx0" brushRef="#br0" timeOffset="1284">1716 1 23635,'-14'49'25,"-1"0"0,-9 37 20,21-52-6,-1 2 11,0-1 6,0 0-16,-1 0-1,0-2-6,0-1 1,2-1-17,-1-4 16,1 5-38,0-13 33,1 2 381,2-13-146,0-4 241,0-4-504,0-4-28,0-5 0,0-2 0,0-3 17,0 0-45,-3-15 16,0 12-44,-3-8-201,-3 12 50,2 5-34,-4 2 22,3 4 68,-4 4 67,-1 4 79,-9 11 27,5-1 17,-3 8 0,9-6 23,5 6-34,2-6 11,5 2 6,4-9 22,6-1 23,3-2-23,3-2-17,4-1-61,2-2-123,2-1-2068,25-2 35,-17 0-1294,19-2 3489,-21 0 0,-15 0 0,0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57.7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25001,'14'42'101,"-3"-4"-62,-8-17-5,-2 1-12,1 2 17,0-1 0,-1 3 1,1-1-12,-1 1-12,1 0 7,0 10 0,0-8-12,1 7 0,0-14 17,0 6-28,0-10 6,0 4-12,0-7-5,-2-5-23,1 0-5,-2-4-34,1-3 11,-1-1-755,1-1 100,-3-1-515,0-2-1003,-3-3-1546,-2-1-4901,1-1 8682,-1 2 0,4 2 0,0 2 0</inkml:trace>
  <inkml:trace contextRef="#ctx0" brushRef="#br0" timeOffset="400">30 44 24150,'-1'-21'89,"3"3"-44,12 19 0,1 1-11,3 3 16,3 0-5,1 2 0,2 1 5,2 2 12,1 1-23,3 2-11,0 1 0,-1 1 28,20 18-17,-19-12 11,11 15 135,-20-9-39,-8-6 39,-2 7 207,-7 3-235,-8-7-28,-4 10 56,-17 2-124,3-8-33,-13 8 11,-9-3-33,9-8-6,-12 6-6,1-8-38,12-8-35,-7 1-436,10-10-57,10-3-369,-4-1-716,14-2-1760,0 0-5629,5-1 9046,0 0 0,4 1 0,1-1 0</inkml:trace>
  <inkml:trace contextRef="#ctx0" brushRef="#br0" timeOffset="3967">578 570 18828,'28'9'662,"-5"-2"-270,-18-11 73,-1 1 27,-1 1-4,-3 1-52,1 0 416,-1 1-779,-3 0-62,1 0-44,-4 0 10,0 1-38,-1 0-51,2 2-73,1 0-107,2 1-134,1-1-212,2 1-527,5-1-1182,3 1-3892,4-2 6239,0 0 0,-6-1 0,-1-1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10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22123,'3'84'259,"0"-1"0,0 1 0,1-21 0,-1-3-259,-3 36 0,0-16 11,0-59-17,0-4 1,0-3-7,0-5-16,0-3 6,0-2 11,0-3 22,0 0 62,1-1 5,0 0-5,0-2 11,5-9-73,1-1 6,4-9 0,-1 1-12,1-2 1,1 0-6,1 0-11,0 0 0,1 2-1,0 2-10,0 3-45,4 1 11,-6 7-6,1 1 6,-7 6 23,0 5 10,-1 3 12,-1 6-17,-1 5-17,0 3-50,-2 3-678,0 26 296,-1-19-116,1 18-157,0-28-214,0-1-364,1-3-3774,3 4-2101,-2-9 7203,2 3 0,-3-13 0,-1 0 0</inkml:trace>
  <inkml:trace contextRef="#ctx0" brushRef="#br0" timeOffset="462">548 504 20761,'-87'-14'45,"13"7"-17,56 27 28,1 2 33,0 1 51,3 2 28,1-1-5,2 1 16,4-1-11,2-1 0,3-2 180,4 6-163,3-8 5,4 4 17,2-11-39,2-2-28,2-2-16,1-3 66,10-2-95,-6-4-11,7-4 0,-7-5-11,-2-2 22,-1-2-22,-2-2-17,0-1 0,-2-2-34,-1 0 18,-2-2 4,2-10-32,-5 7-12,1-8-12,-4 11 7,-1 1-6,-1 4-6,0 1-11,-1 5-11,0 3-12,-1 2-55,0 3-17,0 2 11,0 0 5,0 2 68,0 2 39,-2 6 22,0 4-16,-2 5 0,0 2-12,1 2-16,0 1 10,3-2-44,-1-1-263,2 8-28,2-9-168,1 4-186,0-10-240,1-2-279,0-2-500,0-1-930,0-2-878,0-2-2331,-1-1 5859,-1-3 0,-1 1 0,-1-2 0</inkml:trace>
  <inkml:trace contextRef="#ctx0" brushRef="#br0" timeOffset="780">767 504 16874,'9'9'1361,"-3"-2"-1070,-6-7 2571,0 0-2694,-7 69-345,6-45 273,-4 53-35,8-62 103,2-2-58,-1-2 30,0-2 48,0-1-10,0-2 11,-1-3 225,-1 0-219,-1-1 33,1-2 11,-1 1 6,1-1-6,-1 0-5,0 0-46,0 0-27,1-1-62,1-1-16,1-2-34,1-2-6,1-3 0,1-2-28,1-1-11,-1-2-39,1 0-45,0-2-90,0 0-122,0 0-180,2-2-280,0 0-332,1-1-395,2 2-663,0 1-940,1 3 3086,6 0 0,-11 7 0,4 1 0</inkml:trace>
  <inkml:trace contextRef="#ctx0" brushRef="#br0" timeOffset="1136">986 570 20834,'95'24'1142,"-16"-6"-844,-62-23-69,-1-2-27,0-1-40,-1-2-22,0-1-11,-1-2-22,-1 1-18,0-2-5,-2 1-17,-2 0 17,-1 1-22,-2 1-6,-2 0-17,-1 1-28,-2 0-11,-1 1-28,-2 1-16,-2 0-35,-1 2-27,-3 1-17,1 1 11,-2 2 28,-2 2 28,-1 1 39,-3 4 22,-2 4 29,-2 5 28,-2 4 22,-1 2 106,-10 17-100,7-9-6,-4 12 0,11-14-23,4 1-10,3-2-7,4-1 18,4-2 33,2-3 12,5-3 10,2-2 6,6-3 6,4-2-22,5-3-29,4-3-56,6-2-117,5-3-185,4-2-414,2-3-4728,23-4-3668,-22 3 8997,10 0 0,-37 5 0,-7 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08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82 132 20022,'6'-26'325,"0"5"-325,-6 20 5,1 1 85,-1 3 22,0 1 5,0 4 7,0 1-29,0 3-6,-1 2 18,0 4-29,-2 4-11,0 1 6,-1 6-11,-1 2-17,-1 3 5,-1 2 0,2 2-16,-2 1 56,-6 36-79,5-27-11,-6 24 5,7-28 12,2-14-17,1 4-17,3-10 1,0-10 10,1 1 12,2-8 38,1-4 52,1-1 38,2-2 17,-1 0 1,3 0 123,13-11-219,-6 2-17,11-10 28,-3-5-50,-5 4-12,8-9 1,-8 6-6,0-3-11,-1 0 5,-2-1 1,5-9 21,-7 11-16,2-5-5,-7 14-6,-2 3-17,-2 4-73,0 2-101,-3 4-28,0 1 11,-1 2 74,0 4 106,0 9 39,0 4 5,0 8-16,0 10 17,0-9-18,2 8 1,3-7 22,2-11 29,1 2 212,2-12-39,-1-2 39,2-3 207,3-10-296,-3-2-34,5-10-17,-4 0-6,1-4-22,-1-2-11,1-1-6,-2-1-33,0-2 5,0-1-17,0-2-5,-1-1 0,-1-2-6,-1-1 6,0 0 11,-1-13-23,-2 14 7,-1-8-1,-4 14-22,1 11-23,-1 1-100,-1 12-180,1 2-235,-2 3-157,1 2-123,0 0-67,1 4-39,-1 1-197,1 7-531,0 2-992,0 5-3803,1-1 6458,0-1 0,0-8 0,-1-3 0</inkml:trace>
  <inkml:trace contextRef="#ctx0" brushRef="#br0" timeOffset="264">629 417 20263,'26'64'11,"-5"-8"-45,-20-37-16,-1 0-51,0-2-95,0-1-140,0-1-162,0-1-192,0-2-284,-2-1-577,0-1 1551,-7 8 0,5-11 0,-3 5 0</inkml:trace>
  <inkml:trace contextRef="#ctx0" brushRef="#br0" timeOffset="441">695 132 15333,'6'3'163,"-1"-1"-1563,-5-2-1386,0 0 1,0 0-1</inkml:trace>
  <inkml:trace contextRef="#ctx0" brushRef="#br0" timeOffset="761">848 66 19658,'-4'54'113,"0"0"1,-3 27-1,-2 11 1,3-18-551,1-12-494,-4 33 0,1-15-11,5-66-55,1-3-942,0-1-343,2-3-2440,1-2 2908,1-3 1814,1-1 0,-2-1 0,0 0 0</inkml:trace>
  <inkml:trace contextRef="#ctx0" brushRef="#br0" timeOffset="1069">958 1 17540,'8'2'1844,"-1"-1"-1721,-7-1 2005,0 0-1904,19 66-12,-13-34-596,14 54 552,-17-49-23,-1 3-76,0 0 26,-2 3-39,1-1-22,0 2-12,-1-2-22,1 0-17,0-3-22,1-3-62,1-3-117,0-4-185,2-5-259,0-3-340,1-5 1106,13 1 1,-13-9-1,9-1 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15.9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166 43 23024,'-28'21'191,"3"-1"-119,10 1 7,0 1 5,0 1-11,1 1-1,2 0-27,1 0-17,2 1-5,1-2-7,2 1 7,3-1-1,0-1 17,2-1-11,1-1 12,1-1 4,2-1-10,2-3 28,3 0 5,0-2 22,4-1 12,-1-2 28,3-2 17,-1-1 27,2-3 421,14-3-437,-10-4-34,12-4-11,-15-4-11,2-4-22,1-2-7,-1-4-10,1-1-6,-1-2 17,-2-1-6,-1-2 11,-3 1-5,-2-1-17,-3-1 0,-3 2 17,-2-13-51,-5 9-10,-3-8-12,-5 13-12,-2 3 1,-4 1-28,-3 4-28,-3 4-84,0 4-113,-2 3-156,0 3-1227,-7 10-27,9 2-1289,-2 9-3523,12 1 6486,4 6 0,4-13 0,2 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14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1 242 23999,'69'-4'420,"-9"-2"-292,-36 1-32,0-2-35,-1 1-27,0 0-23,-1 1 6,0 0-17,-1 1-6,1 0-39,0 1-50,0 0-67,-1 1-85,0 2-89,-2-1-84,0 1-112,-2 0-184,-1 1-209,-1 1-341,-2 2-442,-2 1-521,-2 0-617,-2 1-4228,-2-1 7074,-1 0 0,-2-2 0,-1-2 0</inkml:trace>
  <inkml:trace contextRef="#ctx0" brushRef="#br0" timeOffset="364">88 483 11435,'1'2'4201,"0"0"1361,-1-2-5237,25-7-6,-14 4-22,22-5-56,-20 5-17,1-1-56,2-2-56,2-1-28,2 0-45,0 0-22,2-1-22,0 1-35,2-1-94,0 2-118,0-1-174,0 2-230,-2 0-312,-1 1-3071,5 1 864,-7 2-4415,2-1 7590,-11 2 0,-5 0 0,-2 0 0</inkml:trace>
  <inkml:trace contextRef="#ctx0" brushRef="#br0" timeOffset="814">395 1 20106,'-14'20'1120,"3"1"-801,11-2-45,-2 3-16,0 3-33,-2 2-12,-1 3-12,-1 2-44,0 3-39,-1 1-29,0 2-44,0 0-6,0 2-11,-1 0-11,1 0-6,-1-1 0,1-1-33,1-2-62,1-3-106,1-3-191,1-3-286,1-4-381,1-3-503,0-4-387,1-5-991,1-5-4498,1-4 7427,0-2 0,1 0 0,-2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13.0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92 206 18896,'29'-4'146,"-4"1"-56,-17 5 10,0 0 29,1-2-6,-1 0-5,1 0 5,0 0-11,1-2-17,0-1 1,1-3-7,0-2 6,0 0 12,0-1 5,-2-1 11,0 0-6,-2 0 7,-1-2-12,-1 2 11,-3 0 17,0 0-6,-2 0-22,1 0-11,-1 0-34,-1 2-22,0-2 0,-2 2 0,0 0-23,-2 0 40,-3 0-57,1 2-10,-3 0-74,-1 4 40,0 1 22,-2 4 40,-5 5 5,4 1 16,-5 5 18,5-2 5,1 2 23,-1 1-6,1 3-5,-1 2-6,0 2-6,0 2 6,0 1 50,-5 14-73,6-9-5,-3 11 28,6-4-51,5-8 1,1 5-6,4-14 22,2-1 22,3-4 35,5-2 49,3-5 18,4-2-1,3-4-33,5-3-45,3-5-39,3-4-34,3-4-22,0-2-236,14-7-117,-13 9-313,8-4-2645,-9 9-78,-10 4-4145,-1 1 7545,-12 4 0,-7 0 0,-1 0 0</inkml:trace>
  <inkml:trace contextRef="#ctx0" brushRef="#br0" timeOffset="567">705 228 22151,'-51'5'39,"8"1"-39,31 2 17,1 2-6,-1-1 11,2 1 6,-1 0-5,2 0 5,1-1-45,2 1 17,1-2 0,3 1-11,0-1 33,2 0-16,3-1 10,1 0 7,4-2 16,2-1-11,2 0-6,3-2-5,2 1-11,2-1 5,2-1 11,0 0-16,2 0-17,-2 0 5,9 2-5,-9 0 11,3 1-17,-11 0 0,-3 1 1,-3 0 27,-3 0 11,-1 1 79,-5 6-62,-3-2 6,-5 4-11,-3-2 10,-3-1-21,-2 1-1,-1-2-11,1 0-11,-1-2 0,1 1-61,2-3-477,-4 2-207,8-3-577,-2 0-622,9-2-559,3-1-415,1 0-4095,1 0 7013,1-1 0,-1-1 0,2 0 0</inkml:trace>
  <inkml:trace contextRef="#ctx0" brushRef="#br0" timeOffset="971">1099 184 21282,'-72'48'39,"14"-9"-45,55-31 6,1-2 0,1 1 0,1-1 12,2 0-1,1 0 22,3-2 7,3 1 4,1-1 85,16 3-78,-8-3-1,11 2 12,-14-3 5,0 1 6,-3 0-1,-2 1 136,1 5-62,-5-3 33,-1 5 0,-4-1-16,-4 1-29,-3 2-50,-4 2-33,-5 1-18,-2 0-27,-3 1-17,-1-1-29,-1-2-55,0 0-90,1-2-106,2-2-141,1-2-217,3-3-393,3-2-801,2-3-1411,4-1-4722,2-2 7976,3-1 0,1 1 0,0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18.0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 70 20330,'-3'-38'1221,"1"8"-1154,2 29-230,0 1 91,0 2 77,0 3 46,0 4-1,0 4 6,0 3-6,0 4-10,0 2-1,0 1-22,0 0-12,-1 1-44,0-2-45,0-1-56,1-2-140,0-3-162,0-1-241,0-2-376,0-1-638,0-2-544,0-2-279,0-1-1385,0-2 1038,0-2 2867,1 0 0,-1-2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35.6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33 23926,'23'-18'739,"-5"4"-582,-18 14 268,0 0-419,0 2 11,0-1-12,0 2 7,0 0-1,0-1-11,0 0-6,0-1-5,0 0 11,0 1-6,1-1 1,-1 0 10,1-1-16,0 1-17,-1 0-56,1-1 11,0 0-151,0 0 6,0 0-112,-1 0-152,1 0-179,0-1-196,1-1-375,0 2-717,1-1-1373,1 1-4895,-1 0 8217,0 0 0,-1 0 0,-1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18.2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14 14930,'-4'-8'1412,"2"3"-1731,2 5-2958,0 0 0,0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2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23819,'2'57'-61,"0"-8"-62,-2-34-96,0 0-134,0-1-167,0-2-243,0-2-413,0 0-874,0-3-1008,0 0-941,0-1-1759,2-3 5758,-2 0 0,0-2 0,0-1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21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17 20044,'-7'-9'-627,"1"2"-1468,6 7 97,0 0 0,0 0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23.7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63 548 24010,'19'92'196,"-3"-14"-146,-16-51-5,0 1-17,-2-1-11,-1 2 0,-1-3-17,0 1-6,-1-3-39,2-2-5,-1-2-34,2-2-62,0-3-83,1-1-147,1-2-144,0-2-186,1 0-314,2-3-593,2-1-851,3-1-875,3-2-4625,-1-2 7964,0 0 0,-4-1 0,-3 0 0</inkml:trace>
  <inkml:trace contextRef="#ctx0" brushRef="#br0" timeOffset="350">63 592 23500,'46'-37'134,"0"1"1,35-23-90,-54 59-12,2 0-10,-1 3-6,-1 2-23,-1 4-22,-4 1 0,-3 2-28,-2 1-17,-6 0 28,-2 1 29,-6 2 10,-2-1 56,-16 10-33,-1-7 6,-14 8-7,2-9 1,-5 1-28,-2-1 11,-1-1-11,-1-1 0,-1-2 22,1-2-22,2-2-90,-7 0-45,15-5-190,-2-1-308,19-3-348,5 0-380,3 0-499,4-1-638,3 0-498,3-2-3995,3-1 7002,-1 1 0,-4 1 0,-2 2 0</inkml:trace>
  <inkml:trace contextRef="#ctx0" brushRef="#br0" timeOffset="733">523 570 22509,'-10'55'207,"2"-8"-168,8-31-5,0-1 0,2 0 16,3-3 28,3 0 51,2-3 62,1-2 10,2-2 12,3-2-6,1-1-28,1-2 1,1-2 4,0-2-10,1-3-12,-2-2 1,-1-1 22,-3-1-17,-3-2 174,0-8-225,-6 4-5,0-6-28,-4 7-28,-4-1-16,-1 1-12,-4 1-56,-10-2-17,1 5-34,-7 1-27,3 7-34,-2 3-50,1 0-74,1 4-106,2 1-156,1 4-208,3 1-341,2 1-3759,0 4-554,6-3-1160,-2 4 6548,6-8 0,1-3 0,2-2 0</inkml:trace>
  <inkml:trace contextRef="#ctx0" brushRef="#br0" timeOffset="973">939 461 25354,'-1'93'17,"2"-15"-62,-3-60-84,2-2-106,0 0-152,0 0-223,0-2-247,0-2-448,0-1-991,0-2-1278,2-2-4744,-1-2 8318,1-2 0,-1-2 0,-1 0 0</inkml:trace>
  <inkml:trace contextRef="#ctx0" brushRef="#br0" timeOffset="1131">895 308 15816,'9'9'3691,"-1"-2"-4773,-8-7-2195,0 0 0,0 0 0</inkml:trace>
  <inkml:trace contextRef="#ctx0" brushRef="#br0" timeOffset="1501">1092 724 9716,'8'10'6139,"-1"-2"-4370,-7-8 4594,0 0-6279,-2-10 6,2-1-34,-1-10 6,4 2-1,3-2-38,1 0 27,2-2-16,1 0-12,0-1 6,3 1-17,0 1 17,2 1-17,1 3 12,2 2-12,0 2-17,1 2 23,-2 3-17,0 2 11,-3 2-11,-1 2-5,0 2-18,-2 1 306,5 46 0,-2 13-367,-2-25-143,2 26 0,-3-6 53,-10-37-61,0-4-84,-1-2-112,0-3-174,2-2-252,-2-1-577,1-1-846,-1-1-1405,1-1 3685,-1 0 0,1-1 0,-1 0 0</inkml:trace>
  <inkml:trace contextRef="#ctx0" brushRef="#br0" timeOffset="1812">1508 1 24592,'12'59'115,"1"0"1,-2-4 0,-2-7-48,-7-8-680,0 1 657,2 1-17,-1-1-11,2-1 5,0-4 242,1 8-1759,4 33 745,-5-38-232,2 17-860,-6-56-1194,1 0-3483,0 0 6604,1 0 1,-2 0-1,0 0 1</inkml:trace>
  <inkml:trace contextRef="#ctx0" brushRef="#br0" timeOffset="2003">1376 329 24083,'50'-25'-353,"0"-1"0,38-14-913,-51 39-2554,1 1-5203,-6 3 7608,-6-1 0,-13 0 0,-6-1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22.5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229 307 23063,'2'-46'-123,"-5"11"123,-17 47 6,-1 1-6,1 2 0,0 0 0,3-1-11,1 0-1,3 0-4,2-1-7,5 0 6,2-2-11,3 0 0,2-1 17,3-1 11,3 0 11,2-2 1,4 0-1,0-2-17,2-1 17,1-1 12,-1 0-1,2 0 23,-1 0-28,-1 1 0,3 3-6,-6-1 28,-1 3-5,-7-2 38,-2 2 29,-2 1-11,-3 1-6,-2 2-11,-6 0-51,-4 1 12,-4 0-12,-2 0 0,-2 0 6,0-1-50,0-1-40,0-1-66,3-1-68,-1-3-62,4 0-89,2-4-164,3-1-429,4-1-723,3-3-858,3-2-761,2-3-3798,3-1 7080,0 0 0,1 4 0,-2 1 0</inkml:trace>
  <inkml:trace contextRef="#ctx0" brushRef="#br0" timeOffset="416">361 395 13418,'6'12'4150,"-1"-3"-2974,-5-9 2583,0 0-3585,66-3-12,-43 1-22,50-3-11,-62 2 6,-1-1-1,-1 0 23,-3 0 16,0-1 12,-2 0-6,-1 0-39,-1 0-44,0-1-29,-2 0-34,0-2 1,0 0 0,-1-1-29,-1 0-5,-2 0-5,-1 1-12,-1-1-6,-1 1-10,-2 2-18,1 0-16,-2 4 11,0 0 17,-1 2 0,-1 2 11,-1 2 11,-1 4 17,0 1 11,0 3 28,-1 1 6,3 2 6,-1 0-1,3 2-16,-1 1 5,2 0 0,2 2-17,2-1-5,2 0 6,2 1-12,0-3 11,3 1 6,1-3-11,3-1 11,3-3-11,2-1-12,2-1-44,3-3-84,3-1-107,3 0-240,2-2-348,1 1-655,2-1-1373,-2 0-1965,1 1-3243,-5-1 8054,-2-1 0,-10 0 0,-3-2 0</inkml:trace>
  <inkml:trace contextRef="#ctx0" brushRef="#br0" timeOffset="713">864 1 23696,'-2'53'299,"-1"0"1,-2 39-193,2-52-18,0-1-27,-1-1-17,2-2-12,-2-3-21,1-3-1,-1-3 0,0-3-11,1-1 6,-2-5-46,2-1-60,-1-2-108,1-4-161,0 0-180,0-4-252,1-1-364,0-1-336,2-3 750,0 0 1,0-2-1</inkml:trace>
  <inkml:trace contextRef="#ctx0" brushRef="#br0" timeOffset="897">645 307 24822,'51'-36'43,"0"-1"0,-5 2 0,-5 10-83,-6 22-122,0 1-163,1 3-285,0 2-454,0 2-1098,-1 5-1602,-1 0-4969,-4 0 8733,-6-1 0,-12-5 0,-5-2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21.4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52 190 23831,'-25'25'397,"4"-8"-307,19-29-45,0-1-34,1-2 0,1-1-22,0-1 11,0-2-34,1 1 6,2-1-5,2 0-1,3 1 40,0 0-51,4 1-28,7-7-812,54 21 874,-43-1 11,34 25-22,-63 1-34,-1 0-51,0 1-78,0-1-100,0-1-79,0 0-914,2 5 74,0-9-784,2 4-3597,2-5-839,-1-5 6424,1 0 0,-4-8 0,0-2 0</inkml:trace>
  <inkml:trace contextRef="#ctx0" brushRef="#br0" timeOffset="450">555 37 22049,'-46'-3'146,"6"4"-90,23 15-5,1-1-6,1 1-17,2-2-17,3 1-11,1-2 5,3-1-10,3-1-6,1-1 11,2-3 44,4 1 1060,61-38-1099,-42 24-5,45-27 0,-60 33 11,1 0-5,1 2 11,1 3 33,-1 5 29,0 2 49,-2 4 63,-1 3-1,0 2 17,-1 2 6,0 2-11,-2 2-17,0 1-6,-3 1-17,1 1 1,-2 0 0,-2 0-23,-1 1-23,-4 1-5,-2-2-33,-3 0 21,-2-1-27,-2-4-11,-1-2-12,-1-5-39,1-2-11,1-4-39,2-2-22,1-5-79,1-1-96,1-3-128,1 0-207,-1-4-331,2-1-660,1-5-1788,2 0-5399,2-1 8749,2 1 0,1 4 0,1 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19.7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180 52 22408,'-22'-15'-73,"2"5"34,10 14 28,-3 3 0,-1 3 11,0 0-6,-1 1-11,1 0 17,2-1-44,-2 2-7,5-4-11,1 2-11,5-4 6,2-1 11,0 0 17,2 1 16,2-1 23,1 1 17,4-2 0,1 0 0,3 0-1,1-1-10,2-1 5,0 0 6,1 0-17,0 0 0,-1 2 6,0-1-1,-1 2 1,-2 0 11,0 2-12,-2-1 12,-2 1 11,-1 1 34,-3-1 34,-2 1 32,-1 0 35,-1 0 16,-4 0 6,0 1-6,-5 0-17,-1-1-5,-1-1-11,-2 0-6,-1-1-17,-1-2-11,-2-1-39,0-1 0,0-1-12,1-1-22,0 0-5,3-1-34,0-1-34,3-1-66,1-1-152,3 1-320,2 0-644,2 1-626,0 1-3815,2 0 1759,2 1-925,1 1 4823,0 1 0,-1 0 0,0-1 0</inkml:trace>
  <inkml:trace contextRef="#ctx0" brushRef="#br0" timeOffset="317">377 118 15849,'6'4'2851,"-2"-1"-2762,-4-3 2314,0 0-2156,-5 73-51,3-44-6,-5 58-84,4-62-38,0 1-12,-1 0-34,0-1 6,0 1 1,-1-3-7,1 1-11,-1-2 1,0-2-40,-1-1-29,0-3-44,2-1-61,0-3-51,1-3-67,1-3-11,0-3-34,2-1-2661,0-2 326,0-4-858,0-2-2301,1-4 5819,0 2 0,0 2 0,0 3 0</inkml:trace>
  <inkml:trace contextRef="#ctx0" brushRef="#br0" timeOffset="614">224 162 21959,'49'-27'-3,"0"0"1,31-16 7,-65 43-5,-1 0 6,-1 2-28,-1 1-18,-1 2-38,-1 1-6,0 1-6,-3 2 23,-3 1 39,-1 1 17,-2 1 11,-3 1 6,-2 1-6,-4 0-17,-4 2-34,-1-2-55,-2 1-96,1-1-167,-1-1-236,1 0-403,2-3-633,1 0-690,3-2-329,1-1 2660,2-2 0,3-2 0,1-2 0</inkml:trace>
  <inkml:trace contextRef="#ctx0" brushRef="#br0" timeOffset="967">662 227 24206,'-5'-18'106,"2"2"-89,2 2 0,1 1 0,1-1 5,1 0-5,3-1-6,2 0 17,2 0-11,1 0 11,2 1 5,1 0-21,1 2-7,6-2-33,-5 5-11,4-1-34,-7 8-61,-1 0-79,0 1-112,0 3-778,4 5 229,-4 1-504,3 5-986,-5 0-907,1 0 3271,0 4 0,-5-8 0,0-1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18.6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307 18 22750,'-87'-11'5,"15"4"7,60 18-7,1-1 6,1 1-11,0 1 12,1 0-1,1 2-6,1 1 7,0 2 10,1 2 0,2 2 12,1 1-17,2 1 22,0 2 17,1 14-11,1-10-23,1 12 6,1-14-5,3 2-7,-1-2 12,4 13-16,-2-10-1,2 6 6,2 3-17,-5-17 5,3 8-5,-5-21 0,-2-2 0,0-2 0,0-2-11,-2-1-1698,1-2 343,0-2-892,1 0-929,1-4-4822,1 2 8009,-1-2 0,0 4 0,-2 0 0</inkml:trace>
  <inkml:trace contextRef="#ctx0" brushRef="#br0" timeOffset="184">0 434 21707,'51'-31'-127,"-1"0"0,-4 3 1,-5 7-502,-3 17-699,-3 2-1048,-1 2-694,-1 3-4789,-6 1 7858,-5 2 0,-11-3 0,-4-1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26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 9509,'29'-23'-1257,"-8"3"1,-18 23-1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30.8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88 23668,'14'92'672,"-3"-10"-509,-16-41-23,0 0-45,0-1-11,1 0-23,1-5-10,0-2-1,1-3-16,1-4-1,0-3-5,1-4 628,5-2-622,0-13-12,4-5-5,0-12-11,0 0-1,1-2 6,-1 1-11,2-2-5,-1 1 5,2 0-6,1 0 1,0 3-12,-1 1 11,2 3-11,-3 1 6,-1 3 6,0 2-18,-3 1 18,0 5-1,-3 0 0,0 7 23,-1 1-6,-2 5-5,0 2 0,-1 2-12,-1 1-5,0-1-17,0 1-51,0 0-100,0-1-135,1-1-179,2-1-218,0 0-297,2-2-432,-1-3-867,1-2-992,-1-2-908,-1-3-1730,1-2 5937,0-2 0,-1-2 0,-1-1 0</inkml:trace>
  <inkml:trace contextRef="#ctx0" brushRef="#br0" timeOffset="367">420 482 22229,'-29'82'325,"5"-12"-241,24-54-23,0-1 23,1-2 17,2-1 50,1-3 73,3-3 45,2-2 6,1-2-29,2-1-39,1-2-67,2-2-39,0-4-6,1-2-11,1-3 6,-2 0 5,0-1 23,0-2-18,-2 0 29,-2-1 6,-2 0-12,-1-1 12,-3 1-34,-3 0-40,-1 1-22,-1 0-16,-3 2-18,-2 1-5,-5 2-22,-3 3-23,-3 3-5,-2 2-23,-3 2-50,-4 4-85,1 2-50,-2 5-78,1 3-89,2 0-85,5 1-167,3 0-225,4-1-364,4 0-689,3-2-610,3 0-432,0-4-296,4-1-1093,1-2 4386,3-2 0,-3-2 0,-2-1 0</inkml:trace>
  <inkml:trace contextRef="#ctx0" brushRef="#br0" timeOffset="700">727 570 10746,'10'4'4347,"-1"-1"-3244,-9-3 5686,0 0-6033,-4 36-67,3-27-180,-3 27-156,4-36-11,0 0-241,0-3-17,0 2-11,0-5-23,0 1 12,0-2-6,0-2-6,0-2 23,0-2-17,0-3-5,1-2-1,0-1 12,2 0-34,0-1-6,1 1 0,2 0-44,1 2 22,0 0 0,2 2-11,1 1 5,1 2-5,0 1-6,0 3-33,0 1-40,-1 2-61,-1 2-90,-1 1-78,0 1-62,0 5-140,1 0-146,1 6-217,4 0-394,-1 0-564,4 1-993,1 0-766,0-1-4207,-1-2 7808,-3-1 0,-7-4 0,-3-1 0</inkml:trace>
  <inkml:trace contextRef="#ctx0" brushRef="#br0" timeOffset="967">1208 438 25640,'-3'51'-6,"-1"-6"-66,4-29-85,2 0-107,-1-2-139,2-2-185,0-4-207,0-1-320,0-3-655,2-2-1300,-2-1-4485,1-1 7555,-1 0 0,-1 0 0,-1 0 0</inkml:trace>
  <inkml:trace contextRef="#ctx0" brushRef="#br0" timeOffset="1099">1165 263 17602,'3'10'1401,"-1"-2"-5519,-2-8 1069,0 0 1,0 0-1</inkml:trace>
  <inkml:trace contextRef="#ctx0" brushRef="#br0" timeOffset="1536">1406 373 16796,'4'4'4267,"-1"0"-3421,-3-4 2168,0 0-2908,46-24-5,-31 19-17,36-17 5,-42 25-21,1 1-12,0 1-5,0 0-23,-1 3 5,-2 1-5,0 1 6,-3 2 66,-6 35 1,-2 7-89,3-20-15,-4 19 0,2-6-8,3-38 11,0-2 0,0-1 0,0-2 11,0 0 0,0-2 12,0 0 33,2 0 44,1-2-16,2 1-5,4-1-6,2 0-57,3 0 7,3 0-29,2-1-27,2 0-57,0-1-61,-1 1-79,-2 0-78,-2 0-84,-2 1-118,-2-1-151,-3 1-268,-1-1-618,-2 0-1382,-2 0-3367,-1-1 6296,-2-1 0,0 2 0,-1-1 0</inkml:trace>
  <inkml:trace contextRef="#ctx0" brushRef="#br0" timeOffset="1755">1362 592 24340,'49'-35'-103,"0"0"1,-3 2-1,-7 10-339,-13 22 442,51 13 0,-49-9 0,36 9 0</inkml:trace>
  <inkml:trace contextRef="#ctx0" brushRef="#br0" timeOffset="2086">1953 438 24167,'-20'25'145,"3"-2"-94,8-8 10,1 2-27,0 2-1,2-1-5,2 0-28,2 0 28,1-2-5,1-1-1,3-2 6,1-3 28,2 0 28,2-3 28,1-2 17,1-2-17,2-2 0,2-2-11,1-2 0,1-2-22,1-5 5,-2 0-17,1-2 0,-3-1 0,0-2-5,-1 0 5,-2-2-33,-2 1 16,-1-1-1876,-57-28 969,32 32-365,-42-17-631,47 41-1133,2 1 2986,-1 8 0,5-11 0,0 4 0</inkml:trace>
  <inkml:trace contextRef="#ctx0" brushRef="#br0" timeOffset="2451">2063 592 17406,'4'12'958,"0"-2"-488,-4-10 1530,0 0-1642,22 30 185,-16-22 46,16 22-102,-20-30-173,0-2-146,1-2-56,0-3 11,2-3 17,-1-2 0,1 0 0,0-3 0,0-2-5,0-1-18,2-2 12,1-1-23,2 0-16,2-2-34,2 2-11,2-1 0,1 2 5,0 2 28,-2 2 1,0 4-6,-5 3 386,17 65-470,-15-35 6,13 49-23,-19-52-28,2-2-46,0 0-77,1-1-84,0 0-168,1-3-275,0 1-526,1-2-1473,1 0-3927,2 0-829,-2-3 7461,-2-1 0,-5-3 0,-1-2 0</inkml:trace>
  <inkml:trace contextRef="#ctx0" brushRef="#br0" timeOffset="2763">2566 132 24323,'23'49'437,"-4"-4"-258,-15-15 6,-1 1-22,2 2-28,0 1-7,0 0-38,0 1-763,0 23 1,0 2 96,-1-20-236,4 60-735,-8-100-1914,0-3-5299,0 1 8760,0-3 0,0 2 0,0 2 0</inkml:trace>
  <inkml:trace contextRef="#ctx0" brushRef="#br0" timeOffset="2970">2435 395 15900,'-4'-2'4396,"1"1"-3421,3 1 1641,0 0-2689,74-19-934,-43 15 699,59-12-156,-62 22-67,1 3-556,-1 1-599,1 0-868,-1 0-656,0 0-1332,1-1 1221,-5-1 3321,-3-1 0,-10-4 0,-5-1 0</inkml:trace>
  <inkml:trace contextRef="#ctx0" brushRef="#br0" timeOffset="3333">3048 395 22408,'-81'24'773,"12"-1"-532,49-10-23,2 2-44,-1 1-6,3 1-39,2 2-12,3-1-16,3 1-34,2-3 17,4 1-5,1-3 5,1-1 11,2-2 0,3-1 17,2-3 22,2-3 18,1-2 83,8-4-162,-3-4-17,6-4-11,-5-2 0,1-3-6,0-1-28,0-2 12,-1 0-1,1-2-5,-2 1 5,0 0-5,-1 1-11,0 2-18,-2 1 24,-1 3-29,-2 4-11,-1 1 5,-3 4-10,-1 1 10,-2 2 23,0 2 6,0 2-12,-1 3 6,0 4 0,1 2 12,1 2-18,0 1 6,1 2-28,3 0-34,1 0-27,5 0-147,2-3-150,2 1-236,2-2-302,1-1-488,1-1-1091,0-2-1367,0-2-4745,-2-1 8615,-4-4 0,-7-1 0,-4-1 0</inkml:trace>
  <inkml:trace contextRef="#ctx0" brushRef="#br0" timeOffset="3633">3398 0 25590,'4'88'750,"-1"-11"-554,-7-36-6,2 1-61,0 0-34,2 0-33,0-3-56,2-1 5,1-5-6,2-2-16,0-4-28,0-2-45,0-4-84,0-3-123,-1-3-219,0-3-370,1-1-839,-2-1-2605,1-1-5114,-1-1 9438,0-2 0,-1-2 0,-2-2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36.2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11 25298,'-6'25'168,"2"-4"-67,4-21 140,0 1-151,2-4-12,1 0-11,2-3-11,-2-1 23,1 0 38,-2 0 51,0 1-11,-2 0-17,0 2-22,0 1-74,0 0 18,0 2-23,0 0-397,0 1-73,2 3-325,0 1-695,3 3-1905,-2 1-6070,0-1 9426,-1 0 0,-1-3 0,0-2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26.7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0 154 23159,'14'-7'448,"-1"-19"-437,-21 96-6,5-44-10,0-2-6,1 1-34,0-1-50,0-1-68,1 0-531,1 6 83,0-9-319,0 4-615,0-10-898,2-3-654,0-1-4750,1-3 7847,0-2 0,-2-2 0,1-1 0</inkml:trace>
  <inkml:trace contextRef="#ctx0" brushRef="#br0" timeOffset="600">395 0 21803,'-90'37'376,"16"-5"-270,56-18-33,2-1-34,4 0-39,3-1-22,3-2 22,3 0-12,2-1 12,1-2-5,3-1 22,2 0 5,5-2 6,3-1 34,2-2-40,3 0 0,1-1 6,1 0-5,0 0 16,-1 1 39,4 2-50,-7 2 23,2 1 22,-10 0 33,-2 0 45,-2 0 56,-2-1 29,-1 2-18,-3 0-11,-3 1-78,-4 2-39,-4 1-29,-2 0-16,-3 1-6,-1 0-22,-9 3-34,7-3-750,-9 5 50,19-10-348,-1 3-525,12-5-1026,4 1-828,2-3-4599,5 1 8043,-1-1 0,-4-2 0,-3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36.9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0 129 24934,'30'19'605,"-5"-3"-465,-16-15-22,0 1-1,1-2-16,0 0-45,0 0 11,0-1-22,0-2-6,-1-1 29,1-3-52,-2 1 7,1-3-23,-2 1 11,0-2 6,-2 0-6,0 0 6,0-1-17,-2 0 11,-1 0 6,0 0 5,-2 1-16,0 1 5,0 1-17,-1 0-5,-2 2-11,-1 1-6,-3 1-23,0 1-16,-1 2 34,-3 0-23,-1 4 28,-2 2 22,-3 5-28,0 4 46,-1 4-1,0 3 11,3 1-11,2 1-5,3 2 5,4 0 0,3 1 40,2 0-40,6-1 6,2-2 0,9-2 5,3-2 28,6-3 1,3-4-29,5-2-55,4-4-102,3-4-262,3-1-839,4-3-898,-1-1-5282,-2-1 7416,-9-1 0,-16 3 0,-9 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35.6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272 45 22666,'-21'-28'-219,"0"12"208,3 40 0,-2 5 22,-3 3 12,1 2-7,-1 1 24,2 2-302,1-1 301,1 2 17,2 0 0,2 0-17,3 2-17,3-1 1,3 0-6,3-1-1,2-1-4,4-2 65,3-2-94,6-3-22,5-2-129,3-1-213,4-2-320,4-3-486,3-2-818,3-2-1210,1-5-4901,-3-4 8014,-5-4 0,-12-3 0,-8-2 0</inkml:trace>
  <inkml:trace contextRef="#ctx0" brushRef="#br0" timeOffset="528">666 45 23803,'-12'26'72,"1"0"-4,7 2 10,-3 1 23,2 3-28,-2 2-12,1 2-5,-1 1-28,1 0 0,0 2-11,1-4-17,1 0 0,1-5 0,1-4 0,0-3 0,2-5 11,-1-3 12,1-5 44,0-3 62,0-2 50,0-3 151,0-2-235,1-5-61,1-2-12,2-6-5,1-2-22,0-2-7,1-1-4,-2-3-18,0 0 12,-2 0-1,-1 0-10,-1 0-1,-1 3-11,-3 0-5,-2 3-1,-1 3-21,-3 0-1,0 4-6,0 3-10,-2 2-1,-1 1 17,-1 6 12,-2 1 27,-13 18 45,9-5-11,-9 12 0,16-10 12,2 3-7,3-1-5,2 1 6,2 0-6,2 0 0,1-1-6,3-2-5,2 0-17,2-2-28,5-1-22,2-2-79,2-3-95,3-3-151,1-2-213,1-4-1748,12-1-179,-6-4-874,8-2 3417,-8-3 0,-12 3 0,-1 0 0</inkml:trace>
  <inkml:trace contextRef="#ctx0" brushRef="#br0" timeOffset="933">819 396 22470,'-22'92'397,"4"-14"-307,19-60-17,1-2 0,2-2-29,1-3 18,1-1 22,0-4 11,2-2 51,-1-1-12,2-3-11,1-2-27,1-4-46,2-4-5,2-5-17,0-2-6,0-4 34,0-1-11,0-1 17,-2 0 10,-1 0-38,0-1 22,-2 0 6,-1 1-1,0 0 29,-3 2-1,1 2 1,-3 4 0,0 3-6,-2 3-34,0 2-39,-1 4-61,-1 1-118,1 2 162,-1 4 6,2 2 17,0 5 17,1 2 10,0 3 7,0 2-1,2 0 1,0 2-12,0-1 6,2 0-45,-1-2-12,2 0-4,1-1-46,0 0-39,1-2-95,-1-2-123,0-1-174,0-2-224,-1-1-302,-1-3-354,0 0-598,0-3-891,0-1-487,1-2-3513,-1-2 6862,0-1 0,-3 1 0,-2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28.0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190 417 20123,'42'16'728,"-8"-4"-465,-27-12 6,0 0 39,-2 0-23,2 0-15,0-1-35,-1-1-39,1-2-11,-1-1-28,1-1-1,-1 0-27,-1-1 6,1-1-18,-1 1-5,-1-2-17,0 1-5,-1 0-17,-1-1 5,0 1 6,-1 0-11,-1 1 0,0 0-28,0 2-23,0 1-16,-3 0-62,-5 1-12,0 1 29,-5 0-17,1 2 23,-2 2 16,-1 2 0,-1 2 6,0 3-6,0 1 6,2 1-6,0 1 11,1 0-5,2 2 11,1-1 6,1 1-6,2 1 0,2-1-6,2 1 6,2-1 6,2 1 5,2-2 0,4 0-11,3 0 6,2-2-6,3 1-6,2-2-27,2 0-57,2-3-117,3-1-118,2-1-185,0-2-342,2-2-492,0 0-818,0-3-694,1-2-208,-1-2 3064,2-4 0,-14 4 0,-1 1 0</inkml:trace>
  <inkml:trace contextRef="#ctx0" brushRef="#br0" timeOffset="231">606 373 22727,'48'2'768,"-7"2"-623,-24 8-66,1 2-35,1 0-27,2 2-6,0 1-50,1 1-67,0 1-73,-1 1-90,-3 1-118,-1-1-122,-3-1-186,-1-1-291,-3-2-464,-2-4-657,-2-1-643,0-2 45,-2-2-3165,-2-2 5870,-1-1 0,0-2 0,-1-1 0</inkml:trace>
  <inkml:trace contextRef="#ctx0" brushRef="#br0" timeOffset="485">825 329 16465,'-2'-9'4380,"1"1"-4290,1 8 374,0 0-374,-11 45 22,4-22-6,-10 37-10,6-33-1,-1 1-56,0-1-17,0-1-50,1-1-100,2-2-169,2-2-269,2-2-414,3-2-751,1-3-839,1-3-404,4-1 2974,1-3 0,0-4 0,-1 0 0</inkml:trace>
  <inkml:trace contextRef="#ctx0" brushRef="#br0" timeOffset="947">1285 373 22218,'-68'53'169,"0"0"1,8-8 0,15-7-153,32-11-6,9-12 23,3-2 11,1-2 44,3-4 68,1 0 50,5-4 253,8-3-287,-1-4-66,7-4-23,-4-3-12,0-3-4,1-3-1,0 0 0,-1-2 73,7-9-39,-8 7-40,3-7 1,-9 10 0,-3 3-1,-3 2 40,-1 4-6,-4 2-22,1 3-84,-2 2-34,1 2-95,-1 0 106,0 3 29,0 3 5,0 4 5,0 3 1,-1 3-17,1 2-62,-1 2-89,1-1-107,0 2-123,2-3-112,1 0-202,3-1-314,2-1-671,1-3-1132,3-1-868,2-3-4145,0-2 7836,-2-3 0,-5-2 0,-4-2 0</inkml:trace>
  <inkml:trace contextRef="#ctx0" brushRef="#br0" timeOffset="1198">1614 351 24329,'-85'12'78,"15"1"-38,57 6-1,0 0-6,2 2-10,1 0-1,2 1 6,3 0-5,2-2-7,1 0 12,4 0 0,2-2 23,3-1-1,5-1-5,1-2 5,4-4-22,3-1-22,3-4-51,4-2-117,3-3-225,3-2-369,1-2-740,0-3-1505,-1-1-3765,-3 1 6681,-7 0 0,-11 4 1,-6 0-1</inkml:trace>
  <inkml:trace contextRef="#ctx0" brushRef="#br0" timeOffset="1498">1832 1 25646,'19'51'128,"-4"-3"-105,-13-14-1,0 2-27,1 1-1,0-1-5,-1 1-17,1-2 22,-2 0 12,1-3-6,-1-2 0,-1-5-17,1-2-28,-1-4-22,0-3-56,0-3-35,0-3-66,0-2-89,0-2-107,0-2-118,-1 0-1136,-1-3-85,0 0-1725,0-1 3484,0-1 0,1 1 0,-1-1 0</inkml:trace>
  <inkml:trace contextRef="#ctx0" brushRef="#br0" timeOffset="1714">1548 329 24872,'48'-34'37,"1"0"1,-3 3-1,-5 6-42,-3 16-51,1 0-62,-1 2-145,0 2-196,-2-1-258,-2 3-538,-2-1-1248,-1 3-1261,-2 0-4823,-3 0 8587,-6 1 0,-9-1 0,-5 1 0</inkml:trace>
  <inkml:trace contextRef="#ctx0" brushRef="#br0" timeOffset="2003">2183 0 24570,'-10'99'84,"3"-15"-84,10-52-17,0-3-5,1 0-29,-1-2-44,0-2-45,0-1-95,1-3-146,-1-2 381,8 11 0,-6-18 0,4 8 0</inkml:trace>
  <inkml:trace contextRef="#ctx0" brushRef="#br0" timeOffset="2309">2336 307 24038,'71'37'269,"-12"-7"-213,-45-30 0,1-1-12,-1-1-10,2-2-6,-2-2-6,1 0-22,0-1 23,-2 1-12,-2 1-5,-1 3-1,-3 0 23,0 1 45,-2 2 45,0 2 78,-1 3 22,-1 5 23,0 3-22,-3 5-40,0 4-33,-4 3-46,-1 4-27,-4 2-28,-1 3-11,-2 0-18,1 3-16,-1-1 0,1 1 0,4 17 0,0 1 0,1-18 0,-3 51 0</inkml:trace>
  <inkml:trace contextRef="#ctx0" brushRef="#br0" timeOffset="12514">300 1402 22649,'-45'-18'34,"7"5"-23,24 16 6,-1 4 11,-2 4 22,-1 3-5,-1 1 11,0 3-11,0 1-17,1 1-6,0 1 0,1-1-16,3 0 0,2 0-12,4-2-5,3-1-12,2-2 12,2-2-6,2 0 6,2-3 22,3-3 17,4-2 12,1-2 27,3-3-11,1-5-11,2-3-1,1-5-16,1-2 17,0-2-6,-1-1 6,-1 0 6,-1 0 5,-2 1 16,-2 0 18,-3 2 11,-2 1 28,-2 3-12,-3 0-5,0 2-11,-2 1-39,0 3-29,0 1-61,0 2-67,0 1-230,0 1 297,0 4 23,1 2 10,2 6 12,2 1 17,2 4 5,2 1 6,0 4 22,1 2 0,-1 2 11,1 2 1,-1 0-6,-1 2-6,1-1 6,-2-2-1,-1-1 12,-2-1 12,-2-2 10,-2-2-16,-2-1-6,-4-1-17,-4 0-28,-4-1-22,-3-1-23,-1-2-11,-1-1-39,0-4-28,-1-1-50,2-4-107,0-3-100,1-1-169,2-2-224,2-2-470,3-1-1036,2-3-1306,2 0-4906,2 0 8452,2-1 0,1 5 0,1 0 0</inkml:trace>
  <inkml:trace contextRef="#ctx0" brushRef="#br0" timeOffset="12868">497 1533 18716,'14'79'1144,"-3"-16"-747,-11-63-95,0 0-89,-1-1-34,-2-2-27,0-3-40,-2-3-12,2-3 1,0-2-6,1-1 45,1-2 28,0-1 17,1-1 34,2-1-45,1-1-6,3 0-22,1-1-29,1 1-27,2-1-29,0 3-44,2 1-50,1 3-23,0 3-398,5 0-51,-5 6-234,2 0-258,-7 7-375,-1 4-572,-1 3-699,0 4-203,0 1-2822,-1 0 5668,0-1 0,-3-6 0,-1-3 0</inkml:trace>
  <inkml:trace contextRef="#ctx0" brushRef="#br0" timeOffset="13384">1022 1424 22923,'-84'3'213,"12"3"-101,52 10-5,0 2-7,-2 2-10,1 2-12,0 0-22,3 1-16,1 0-12,5-1 0,3-1-23,3-1 1,3-3-1,2-2-5,3-1 28,2-3 163,7-1-23,0-4 39,5-2 0,-3-4-39,2-3-45,1-3-27,2-5-12,1-3-17,-1-2 0,0-2-17,-2-2-10,0 0-1,-3 0 6,0 1 0,-3 0 5,-1 2 1,-1 0-6,-2 2 16,-1 2-5,-2 3-5,-1 2 16,0 1-50,0 4-6,-1 0-17,0 2-89,-1 1 78,1 1 17,-1 1 0,0 3 6,0 1-6,0 2 11,0 2 0,2 2 0,0 2 1,1 0-1,2 1-11,0 0 5,2 2 1,1-1-6,0 1-17,2 1-33,0-2-68,2 0-67,0-2-118,1-2-117,0-1-134,0-2-168,-1-2-186,-2-1-252,0-1-385,-2-1-785,-1-3-734,-2 0-2728,-1-1 5792,-1 0 0,-2 0 0,0 0 0</inkml:trace>
  <inkml:trace contextRef="#ctx0" brushRef="#br0" timeOffset="13697">1263 1424 17109,'10'0'4750,"-1"0"-4111,-9 0 610,0 0-1182,-9 54 11,8-33-5,-6 42 0,9-48-6,0-2-11,1-1 0,0-1 6,-1-2 22,1-2 11,0-2 67,-1-2 73,0-1 62,0-2 34,1 0-17,0-1-68,1-4-61,0-3-34,2-2-33,1-3-23,0-2-11,0 0-34,0 0 1,-1-2-18,0 1-5,0-1-11,-1 2-28,0-2-34,-1 2-50,0 0-51,0 2-89,1 0-112,0 1-196,0 2-214,-2 3-357,1 1-483,-1 4-889,1 1-1189,-1 2-4782,0 1 8457,-2 2 0,0-2 0,-1 0 0</inkml:trace>
  <inkml:trace contextRef="#ctx0" brushRef="#br0" timeOffset="13917">1679 1402 23534,'-28'80'-230,"6"-12"-44,25-53-225,1 1-369,0-2-543,0 0-1071,1-1-901,-2 0-4699,1-3 8082,-2-1 0,0-5 0,-2-1 0</inkml:trace>
  <inkml:trace contextRef="#ctx0" brushRef="#br0" timeOffset="14081">1657 1183 19921,'-15'-8'-3277,"3"1"0,12 7 0</inkml:trace>
  <inkml:trace contextRef="#ctx0" brushRef="#br0" timeOffset="14419">1920 1008 24581,'7'54'476,"0"-4"-358,-7-23-34,0 3 0,0-1-45,0 2-16,0 0 5,0 2-23,1-1 1,-1 0 16,1 0-10,0-3-29,1 0 28,-2-4-11,2 0 6,-2-4-18,1-2 7,-1-2-18,1-3-21,-1-2 44,13-25 0,-10 12 0,10-18 0</inkml:trace>
  <inkml:trace contextRef="#ctx0" brushRef="#br0" timeOffset="14635">1832 1358 26189,'43'-31'-62,"-1"-1"1,31-18-96,-51 53-112,2 1-163,0 4-122,1 2-236,-1 2-324,0 0-438,-1 1-974,-3 0-1014,-1 0-4744,-3-1 8284,-4-3 0,-5-3 0,-4-4 0</inkml:trace>
  <inkml:trace contextRef="#ctx0" brushRef="#br0" timeOffset="15051">2249 1380 23892,'44'61'196,"-7"-10"-151,-29-43-11,-1 0 5,2-2 17,-2-2 33,2-2 23,0-1 0,2-2 0,0-3-22,3-2-12,0-4 23,1-3-6,1-2 17,0 0 12,-1-3 5,0 2 22,-1 1 17,-3 1 11,-2 4-16,-3 2-23,-3 4-34,-1 2-22,-2 1 56,0 1-67,-1 6 11,-2 0 11,-4 8-11,-1 2-5,-1 5-18,-2 3-5,1 3-5,0 2-7,1 2-4,0 2-18,1 0-11,0 2-5,1-2 5,-1-2 0,1-2 0,0-4 1,0-1-29,1-3-17,1-3-50,0-1-73,1-3-83,1-1-113,2-1-118,0-1-112,1-1-156,0-2-280,2-1-398,1-1-919,3-2-1422,1-1-4801,1-2 8559,-1-1 0,-2 0 0,-3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39.3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263 1 20979,'-10'96'68,"1"-13"-52,5-51-442,-1 1 437,1 2 0,-1 1-5,0 1-12,1 0-27,0-1 113,0-2-187,1-3 14,1-5-176,-1-3-140,2-5-151,0-2 3,0-4-395,0-4-157,1-2-96,0-3 57,0-2-50,1-1-343,1-3-430,2-2-1877,0-2 3848,0-2 0,-2 5 0,0 1 0</inkml:trace>
  <inkml:trace contextRef="#ctx0" brushRef="#br0" timeOffset="264">0 285 23741,'70'-68'174,"-8"11"-174,-33 49-12,0 1-27,0 2-45,-1 0-28,-1 3-78,0 1-101,-1 0-146,-2 2-185,-1 1-224,0 3-274,-2 1-471,-1 4-845,-2-1-482,0 2-4560,-5-2 7478,-1 0 0,-7-5 0,-2-1 0</inkml:trace>
  <inkml:trace contextRef="#ctx0" brushRef="#br0" timeOffset="594">526 285 18296,'-42'83'280,"11"-13"-123,34-55 57,1-2 55,3-1 67,0-3 44,2-2 85,-1-3 22,3-1-5,0-3-45,2-1-106,1-4-90,2-2-51,-1-6 12,2-2-12,0-2 12,-2-1-12,0-2-28,-2 0-5,-2 0-6,-3 0 1,-3 1-46,-3 1 6,-2 1-39,-4 3-40,-1 1-5,-6 2-84,-2 4-56,-4 3-50,-1 2-62,-1 4-56,0 3-140,0 4-252,3 4-398,1 3-582,5 0-931,2 0-548,5 0-4413,2-3 7544,1-2 0,0-6 0,0-2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44.1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100 102 25113,'-27'-56'11,"6"11"-5,21 46-6,0 2 45,1 3 11,2 2 16,3 2 30,1 2-13,2 2 102,5 8-74,-1-3-16,4 6-6,-4-5-27,1 0-29,0 1 0,1 1-22,-1 1 16,1 1-21,-1 1 10,-1 1-11,0-1 6,-1 1 5,-2-1-10,-2 1 16,-2-2 5,-3 0 1,-2 0-6,-2 1 5,-4-1 1,-3 0-17,-5 1 0,-3-2-23,-3 1-16,-3-1-23,-2 0-34,-1-1-27,-1-2-62,1-1-78,-1-3-130,4-2-184,3-3-381,4-2-470,4-2-735,4-3-1438,5 1-4438,1-4 8022,2 1 0,0-2 0,0 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46.1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89 1 16017,'-17'19'1238,"2"-1"-835,6-10-56,1 1-95,0-1-106,-1 2-62,2-2-45,0 0-33,3-2-1,1 0-5,2-3 17,0 0 11,1-1 45,2-1 39,0 0 191,5-1-169,0 0-27,4-3-18,-2 0-21,1-4 4,0 0 24,0 0 27,-2-1 39,1 0 68,-3 0 39,0 0 66,-2 1 29,-1 1-11,-1 1 0,-2 1 174,-1 0-348,-2 1-44,-1 1-29,-3 1-33,0 0-23,-2 2-10,0 1-18,-1 2-22,0 1 0,0 2-73,3 0-100,1 0-225,3 0-448,2 0-1081,3 0 1927,7 3 0,-5-5 0,5 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0:48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561 42 18296,'-1'-20'-459,"0"4"336,-2 18 61,1 0 23,-3 3 28,0 0 22,0 2 0,0-1 29,0 1-1,-1 1 17,-1 3-51,2-2-5,0 1-11,4-1 0,0-1 11,1 0-6,2 1 29,4 1-6,0-3 5,4 0 17,-2-3 23,0-2 22,2-2 22,-1 1 12,0-3-6,1-1 0,-2-3 0,1-1 22,-1-2 17,-1 0 57,0-1 5,-1 0 11,-1 0-5,0 0-12,-3-2-6,0 2-5,-1 0-16,-1 1-29,-2 1-34,-1 1-44,-3 2-34,-2 1-33,-1 3-12,-1 0 6,-1 3-11,-1 0-6,1 3-16,-1 2 5,3 1 5,-1 0 6,1 1 12,1 1-18,0 0-5,0 1-16,3-1 5,0 0-6,2-1 6,1 0 5,1 0 0,2-2 6,1 0 23,2-2 10,1-1 18,2-1 10,0-1-5,1-2 6,2 0-6,0-2-6,0-1 1,1-4-7,-1-1 12,1 0-11,0-1 17,-1-1 5,0 0 6,-2 1 22,-1 0 6,-2 0 11,-1 1 11,-2 0 28,-1 2-5,-1 0-6,0 1-28,-2 2-45,-1 1-28,-4 1-22,-1 0 0,-2 2 11,-2 3 0,0 2 0,-1 3 5,0 2 1,0 0-12,1-1 6,4 0-33,0-1-12,4-2 0,0-2-22,3-1 22,0-1-11,1-2 6,1 0-34,1-1-129,3 0-285,2 0-561,4-2-1092,1 1-1327,3-2-4430,-1 1 7908,-1 0 0,-7 1 0,-2 0 0</inkml:trace>
  <inkml:trace contextRef="#ctx0" brushRef="#br0" timeOffset="1119">539 173 20895,'4'-25'880,"-2"4"-578,-2 20 18,-1-1-6,1 0-23,-2 0 0,2 1-61,-2-1-62,1 2-56,0-1-51,1 1-94,-1 1 49,1 3 12,-1 2 12,0 2-18,1 2-5,-1 0-34,1 1 0,-1 0 28,1 0-5,0 0 28,0 0-6,0 2 0,0-1 5,0 3 6,0 0 12,0 0-6,1 0-1,-1 1-4,2-1-7,-1 1 6,1-1-5,1 1 5,-1-1 17,1 1 6,-1-1-6,0 1 5,1 1-5,-1 0-5,0 1-1,1 0 1,-2 1-1,1 0-11,0 1 0,-1 1-11,0-1 0,-1 1 12,1-1-1,-1 0-6,0-2 7,0 1-7,0-1 1,0-1-12,0 0 6,-1 1-11,0-2-6,-2 0 6,1 0-11,-1-2 10,2-1-4,0 0-6,1-1 5,0 0-5,0-2 5,0 0-11,0 0 5,0-1-10,0 2 5,1 0-6,0 1 12,1 2 5,0-1 0,-1 2 6,1-1-11,-1 0-1,1-1 1,-1-1-6,1 0 5,-1 0 7,0-1-29,0 0 6,-1 0-1,1-1-16,-1-1 45,0 1-6,0-1 1,0 1 4,0 0-10,0 0 11,0 1 11,-1 0 5,0 0-10,0 1-1,0 0 1,0 0-12,1 1 11,-1 0-16,1-1 11,0 2-12,0-1 12,0 1-6,0-1 0,0 1 23,0 0-28,0 0 16,0 1-11,0-1-11,0 2 11,0 0 1,0 0-7,0 2 6,0-1 12,0 2-23,0 0 11,0 2 6,0-1 0,-1 0 11,0 0 0,-2-1 11,1-1-17,-1 0 12,0-2-1,0 0 7,1-2-18,-1 0-11,1-3-11,-1-1-22,3-1 33,-2-3-11,2 0 0,0-1 22,0-1-22,0 1 0,0 0 12,0 1 10,0-1-28,0 1 18,0-3-12,0 2-12,0-2 24,0 0-24,0 0 12,0-1-5,0 0 10,0 1 1,0 0-6,0 2-6,0 1 1,0 1 5,0 2-28,0 1-39,2 2-185,0 1-242,2 2-402,1-1-616,2 1-1647,1-3-4526,0-1 7685,-1-4 0,-4-3 0,-1-2 0</inkml:trace>
  <inkml:trace contextRef="#ctx0" brushRef="#br0" timeOffset="3133">801 1706 20839,'8'-31'1379,"-1"6"-1054,-8 21-45,0 0-51,-1 0-27,-2 0-34,1 1-28,-2 1-17,1-1-28,-1 1-11,0 1-11,-1-1-11,0 2-6,1-1 0,-1 0-12,0 1-4,-1-2 4,0 1-4,-1-1 21,0 0-10,-2 0 5,0 1-12,-1-1-4,1 0 10,0 1 0,0-2 1,-1 1-12,1 0 11,-1 0-5,1 1 6,-1-2-1,0 2-11,0 0-5,0-1-1,-1 1 12,1 0 22,-7-1-33,6 2-6,-5-2 11,6 1 6,0 0 5,0 0-27,2 1 28,-1-1-12,1 0-17,-2 0 23,1 1-17,-8-1-17,5 1 6,-6 0 6,5 0-12,0 1 6,-1 0 5,0 2 0,-1 1 6,-1 0 6,1 1-34,0 0 56,-4 3-39,6-1 28,-4 2-40,7-2 1,1-1-1,0 1 18,0 0-1,1-1 1,1 1-1,1-1-16,1 0 33,-1 2-22,1-2-23,1 1 12,1-2-1,1 0 1,0 0 11,0 1-6,-2 1 11,1 2 6,-3 1 34,0 3 22,-5 6-45,3-3-33,-3 3 27,4-6-5,1 0 0,1-1-17,1-1 1,-1 4-7,4-4 23,-1 3-22,2-6-12,1 1 6,0-2 11,0 1 1,0 1-7,0-1 1,-1 0-34,1 2 33,0-1 1,0 1 5,-1 1 6,1 1 11,-1 7-11,0-3 11,0 6-11,0-6-6,1 1-6,-1 0 12,1 1 17,0 0-6,0-1 0,0 0-23,0-1 1,0-1 5,0-1 0,2-1 6,1 0-6,1-1 1,2 1 10,-1-1 0,2 2 6,-2 0 0,2 0-5,-1 1-1,1 0 6,0-2-5,0 2-1,0-2-5,0 1 0,0-1-6,1 0 11,0-1 6,1 0-17,1-1 6,0 0-17,1-2 23,0 1-12,2-3 6,-2 1-1,2-1 1,-1 1 6,2-1-7,-1 0 1,2-1 0,1 0-6,0-1 17,1 1-5,1-1-1,-2 1-5,0 0-12,0-1 7,0 1-7,-1-1 6,1 0 1,-3 0-12,1 0-6,-2 0 23,-1 0-6,1 0 6,-1-1-6,1-1 6,-1-1 5,1-1-11,1 0 12,1-1-12,0 0 0,1 0 0,0-1 1,2-1-1,0 0 0,1-4-5,0 2 16,1-3-11,1 0 6,-1-1 5,1 0-22,-1 0 0,2-1 6,-1 0-6,0 0 6,0-1-6,0 0 0,-2 0-6,-1 1 6,-3 1 6,-2 1-6,-2 0 0,-1 0 0,-3-1 16,2-2-10,-2-1 16,1-1 1,1 0-29,-1-2 6,0 1 6,0 0-12,0-1 6,0 1 0,0 0-5,-1 0-1,1 0 6,1 1-6,0 1 6,1 0 0,-1-2 12,-1 2 4,0-1-10,-1 1 22,-1 0-28,-2 1 0,-1 0 11,-2 1-22,0 0 11,0 0 6,0 1-18,0-2-10,-1 1 22,-1-1 0,-1-2 6,1 0 16,-1-2-5,1 1-12,-1 0 1,0-1-6,0 3 6,-1-1 5,1 0 6,-1 1-1,0 1-21,0 1 5,-1-1 0,1 0-6,0 0 12,0-1 5,-1-1-11,1 1 6,0 0-1,-1 1 1,0 0 5,-2 0 0,1-1-16,-2 1 10,0-1-10,-1 0 5,0 1-6,-2 0 12,1 0-6,-1 0-12,0-1 29,0 1-11,1-1-12,-1 1 17,2 0-22,0 0 22,0 0 6,1 2 0,0 1-17,0 0 6,1 1-6,0 0-6,1 0 23,-2-3-17,3 3 0,-2-4 5,3 5 1,-1-2 5,1 1-11,0-1 0,0 1 6,1-1-1,0 2-16,-1 0 11,0 0-11,-1 1 0,-1-1 0,-2 1 5,-1 0 0,-1 1-22,-2 1 6,-1 1-40,0 1-22,-1 1-39,0 2-62,1 1-100,1 4-152,1 0-157,4 0-274,2-1-370,3 1-767,4-1-1843,3 0-5130,2-1 8978,1-2 0,-4-1 0,-1-1 0</inkml:trace>
  <inkml:trace contextRef="#ctx0" brushRef="#br0" timeOffset="6116">363 1772 20028,'-53'-29'-68,"7"11"29,32 32-17,-2 4-22,0 1-40,-1 3-16,-1 1-23,0 0 6,0 1 11,1-1 22,1 0 17,0 0-11,2-2 5,1-1-16,2-3-28,2-1-17,4-5-11,3-1 22,1-2 73,3-3 45,2-2 27,4-2 18,2-3-23,2-3 12,3-3 5,0-2 16,3-4 12,0-1 6,1-2 16,1-2 29,0-1 38,2-1 40,-1-1 34,1 0 27,-1 0 35,-2 0 16,-2 2-1,-3 1 12,-3 4-33,-4 3-29,-2 4-39,-3 2-33,-1 2-62,-1 2-50,-1 0-40,-3 1-44,-1 1 16,-4 2 6,-1 2 0,-2 3 11,-3 3-11,-1 3 11,-3 2 6,0 2 0,-2 1 0,1 1-6,-1 3 6,1 0 11,0 1-11,0-1-12,2 0 6,0-2-5,3 0-6,2-4-11,3-2-23,4-2 1,1-2 10,4-2 29,2-3 33,4-2 11,4-2 6,5-2-11,3-4 0,5-5-6,3-3 0,2-3-5,3-2 5,1-1-11,0-1 23,0-1 10,-1-1 18,-1 1 21,-2-1 24,-1 0 21,-1-1 1,-1 1 10,-2 0-27,-2 3-22,-4 2 21,-3 5 35,-3 2 5,-5 4-23,-2 2-44,-2 2-73,-3 2-5,-2 0-1,-2 1 0,-5 2 12,-2 3 5,-2 3 0,-2 2 1,-2 2 10,-1 1-11,-2 3-5,0 0 5,-3 2-11,1 1 11,-2 2 0,0 1-5,0 2 11,1 1-23,0 0 6,2 0-5,1 1-7,3-2 1,2 1-6,2-2-11,3-2-28,2-3-39,3-2-17,4-4 0,2-3 28,4-4 34,3-3 16,6-2 17,1-5 12,4-3 10,1-6-10,2-3 10,3-2-5,1-3 0,1-1 12,1-3 4,0 1 1,0-2-6,0 0 6,-2-1 6,1 0 10,-2 0 18,-2 1 16,-2 3 22,-2-1 18,-3 4 33,-2 2 33,-4 3 18,-2 2 11,-3 5-45,-1 2-62,-2 3-61,-1 1-40,-4 3-5,-3 3 5,-3 5 12,-3 3-6,-2 4 0,-2 1-6,-1 2 1,-2 1 5,1 1 0,-1 2 0,0 0 0,-1 3-6,-1 0 1,1 0 5,0 1 0,1-2-12,4-2-66,-1 6 16,8-10-16,2 2 16,7-11 0,4-3 12,2-3 16,4-2 6,3-1 17,2-1 5,2-3 1,1-2-1,3-5 6,1-1 0,1-4 11,-1-2-5,1-1-6,0-1 5,-1 0 1,-1-2 16,1 0 23,6-12-11,-5 8-6,5-7 11,-8 10 1,-3 3-1,-2 1 6,-2 3 17,-2 2 22,-3 3 22,-1 3 0,-3 2-33,-2 3-45,0 1-39,-2 1 0,-3 2-12,-2 3 12,-4 4 11,-3 4-11,-2 3 11,0 2-11,-3 3-17,0 1-6,0 3-67,-9 16 40,4-6 10,-9 13-21,8-11 4,-1-1 6,0 1 12,1-2-6,2-3 0,2-3-23,5-4-22,3-3-5,5-5 0,4-4 5,1-3 6,4-3 50,3-3 22,4-3 18,4-2 27,4-4-22,2-4-5,3-3 10,2-5-5,2-2 23,15-16-12,-9 7-283,12-11 294,-13 11 18,-1 1-7,2-1-5,-2 2-11,-1 0 0,-2 2 16,-3 2 23,-4 3 34,-4 5 56,-6 2-6,-3 6 255,-4 2-305,-5 4-90,-4 4-6,-4 2 12,-5 6 0,-1 2-1,-3 2-5,0 3-17,-11 9 1,9-3 4,-9 6-10,11-6-1,0 1 0,-1 1 18,1 1-1,0 0 1,1 0-7,1-1-16,2-1 12,1-2-18,2-2-16,3-3-1,4-3-22,3-4 6,2-3 28,4-3 33,2-3-5,6-2 11,1-5 0,3-4-11,3-6 22,1-3-11,3-3 0,2-2-11,2-2 22,0-1 6,1-2 5,0 1 1,0-1-6,-1 1-12,-2 1-10,-2 1 33,-1 1-23,-2 1 18,-4 4 21,-1 1 18,-5 4 22,-3 3-11,-5 4-22,0 2-34,-5 2-17,-1 2 11,-6 4-11,-1 2 22,-5 6-16,-1 5-17,-3 2 5,-1 3 1,-2 3-52,-10 14 23,7-8-27,-7 9 27,12-11 6,0-1-6,2 0 6,0 0 0,2-3-11,1-1-6,5-3-11,2-3-89,4 0 94,2-7 29,4-3 22,3-6 11,4-4 0,4-3-5,3-6 5,3-5 6,3-3-6,1-4 0,1 0 1,1-2 4,1 0 1,-1 1 11,0 0-22,-3 1-1,0 1-10,-3 1 5,-2 3 56,1-2 11,-5 8 23,-2 0 10,-7 8-44,-2 3-44,-1 0-40,-1 3-6,-2 2 17,-4 5 6,-1 4 22,-2 2-28,-1 4 6,1 0 0,-1 0-17,2 0 11,0-2 0,1 1-5,0-1-12,2-1 18,2-1 10,-1-2-5,3-1 0,-2-2-17,3 0-12,-1-2 1,2 0 17,0-2-1,0-1 12,2 0 11,3-2 11,1-1 45,10-5-28,-3-3-11,9-5 17,-3-5 11,3-1-6,2-3-6,1-1-21,1 0-7,-1 0 18,1 1-7,-3 2-4,-2 2-1,-3 2-11,-5 2 28,-3 4 45,-4 3 28,-3 3-11,-1 0-6,-2 2-84,-5 6-6,-2 1 17,-6 7-16,-2 2 5,-2 2 0,-1 2-11,0 1 5,0 1-11,0-1-5,1 2 5,1-2 17,1 0 0,1-1 0,2-2-6,2-3 1,2-2-1,2-4-27,3-4-1,0-2 6,2-3 5,0 0 28,2-2 19,2-3-8,2-4-10,3-5 11,1-5 0,2-4 5,0-4 6,2-1 6,-1-3-6,-1-1-6,-1-1 0,-1-1 1,-2 0-6,-2 0-6,-2 1 6,-1 1-6,-2 1 11,-2 1-5,-1 1-17,-2 2 0,-1 2-17,-1 3 17,-2 3 6,-1 3 5,0 2-11,-1 1-6,0 3 6,0 1-11,-1 3 17,1 1-29,1 2-5,0 2-5,0 0 5,1 3 0,-1 2 17,-2 4 5,-1 3-5,0 2 11,-3 2 11,1 0-5,-1 1-6,0-2-6,1 1 6,-1-1-6,2 0 6,-1 0-5,0-1 5,0 2-11,0-2 11,0 1 0,2-2 0,1 0 0,1-2 0,3 0 5,0-4-10,4-1-29,1-2 23,2-2-56,1 0 61,3-6 6,1 0 11,4-4-16,1-2-1,2-2 0,10-10 12,-3 3 5,5-8 0,-6 8 1,-1-1-1,0 0 17,-2 2-6,-3 0 12,-3 3 5,-2 1 6,-4 2 5,-1 2-22,-3 3-11,-2 1-17,-4 4-11,-3 0 0,-2 3-1,-2 0 1,-3 4 0,-1 3 0,-2 5 5,0 2 1,-2 3-12,1 3 0,-2 2 0,1 2-5,-1-1-1,1 3 7,-2 0-1,1 0-6,0 2 29,0-2-12,0 0 1,1 1 27,3-1-44,2 0 5,4-2-11,3 0-22,4-4-13,4-3-4,2-3 17,6-4 10,3-3 29,5-4 0,4-1 5,2-2 6,2-3-5,2-2 16,0-4 6,1-2 5,0-1-5,-1-3-6,2-1 6,-2-2-6,2 0 6,-1-2 0,0 1-6,0-2-11,-2 1 17,0 1 11,-1 0-6,-3 3 18,-1 0-40,-2 4 0,-2 0-5,-3 5-1,-1 1-12,-4 4 2,-2 1 16,-1 2 11,-2 3 12,0 3-23,-4 6-12,-3 3-27,-4 2 28,-2 4 11,-2 0 0,-2 2 22,-1 1-28,0 0 6,0 0 6,0-1-17,2 0-12,0 7 1,7-9-6,1 4-22,7-5 22,4-6 0,2 1 16,4-7 12,1 0 0,2-2 12,0-1-18,1 0 12,1-2 5,0-2 17,0-2 5,1-2-10,-1-1 10,0-4-27,1-3 28,-1-1-23,0-2 6,0-1-6,1-2-6,0-1 7,2-1-6,-1 0 0,1 0-1,-2 1 1,2 0-1,-1 0 23,-1 2-16,-2 0 21,-3 3 6,-2 2-11,-4 2 6,-1 4-23,-2 1-22,-4 3 0,-2 1-17,-11 12 28,1 0 11,-7 12-5,4-5 5,0 1 0,1-1-11,0 0-6,-6 8 1,7-7 5,-4 6-6,7-10 1,2 0-7,1-3-10,2-1 5,1 1 17,4-5 17,1 2-28,2 0 0,0-3-23,1 2 6,1-4-34,3-2-45,1 0-89,1-1-129,0 0-156,0-1-174,0-1-174,-1 0-320,0-1-553,-1 0-931,0 0-4301,0 0 6934,-1 0 0,-2 0 0,0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08.3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10 307 19764,'19'-50'1322,"-3"11"-1244,-16 38-16,0 1 39,0 5 78,0 2 6,0 6-51,0 1-22,-1 4-50,-2 2-18,0 1-21,-2 3-18,0-1-21,-1 3-57,0-1-78,1 0-57,1-3-94,1-3-96,1-5-94,1-2-309,1-6-706,1-3-1182,2-2-4099,1-1 6788,1-2 0,-3 2 0,0-1 0</inkml:trace>
  <inkml:trace contextRef="#ctx0" brushRef="#br0" timeOffset="158">31 0 20408,'-2'0'1843,"1"0"-5120,1 0 0,0 0 0</inkml:trace>
  <inkml:trace contextRef="#ctx0" brushRef="#br0" timeOffset="524">448 22 21377,'-46'28'271,"1"0"1,-31 20-177,58-32-39,2 1-22,2-1-22,3 1-119,81 41 129,-49-37 6,61 30 6,-72-48 28,-3-1 61,-3 1 85,-2 0 44,-2 1-17,-3 1-50,-5 2-85,-5 3-49,-4 2-6,-4 2-23,-2 0-28,-1 2-55,0 0-124,1 0-157,2 0-251,5 0-416,1-1-867,7-1-1081,3-1-2645,3-2 595,3-2 5007,2-2 0,-1-5 0,0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04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249 569 20078,'-17'-27'50,"1"7"-33,1 28 0,-1 3 0,-3 2 11,1 3 11,-1 1 23,-1 2 27,1 1 6,0 3 1,2 1-13,1 1-27,3 0-11,2-1-11,3-1 5,5-2-5,1-3 5,3-1 17,2-3 5,4-2 1,3-3-6,3-3-39,2-2-90,5-2-185,2-2-335,4-1-493,2-3-730,1-3-1163,0 0-4392,-3-1 7371,-5 2 0,-10 3 0,-5 1 0</inkml:trace>
  <inkml:trace contextRef="#ctx0" brushRef="#br0" timeOffset="350">403 679 10466,'-2'-4'3120,"2"1"-2397,0 3 4122,0 0-4767,-24 48-5,18-31-11,-17 38 27,25-44 23,1 0 12,4-2 27,1-1 17,3-3 5,1-2-10,3-1-23,0-5-51,3-1-22,0-5-16,2-1-1,-2-2 1,0 0-1,-2-1 6,-2 1 0,-2 0 0,-1-1 6,-3 0-12,-2 0-11,-2 0 12,-2 0-1,0 1-11,-2-1 12,-3 2-51,-1-1-12,-4 2-16,-1 0-50,-2 2 0,-1 1-51,0 1-56,-1 4-61,-2 0-118,2 3-112,-1 2-179,1 3-225,2 1-313,2 3-409,2 0-627,1 0 22,4 1-3047,0-2 5254,1-1 0,1-4 0,0-1 0</inkml:trace>
  <inkml:trace contextRef="#ctx0" brushRef="#br0" timeOffset="717">709 744 17725,'29'55'3327,"-6"-11"-2907,-23-45-224,0-2-123,0-4-73,0-2 6,0-2-1,0-1 1,0-1-17,0-1 22,0 0-6,0-1 7,0 0-1,0-1-11,1-2 5,0 1-16,3 0-6,1 0-27,1 0-7,2 2-5,1 1 6,2 4-1,0 0-10,2 4 5,-2 0-23,1 3 29,-2 1 0,0 1 16,0 0 23,0 3 0,-2 2 22,1 3-11,-1 2 28,0 3-17,-1 1 0,-1 1 0,-1 2-33,0 0-12,-1 1-94,0 0-208,-2 0-325,2 0-521,-3 0-683,1-1-902,-1-1-667,-1-1-1629,1-3 5063,-1-2 0,0-5 0,0-2 0</inkml:trace>
  <inkml:trace contextRef="#ctx0" brushRef="#br0" timeOffset="1003">1103 197 21915,'20'65'448,"-5"-8"-319,-12-27-28,-1 0-28,0 1-12,-1 0-27,1 0-17,-2-1 0,2 0-17,-2-3-12,1-2-21,0-2-40,0-4-67,1-2-123,-1-4-186,1-1-279,0-3-369,1-2-539,-2-1-683,2-1-683,-2-1-4302,1-1 7304,0 0 0,-1-2 0,-1-1 0</inkml:trace>
  <inkml:trace contextRef="#ctx0" brushRef="#br0" timeOffset="1237">950 460 18504,'-8'-8'1977,"1"1"-1770,7 7 857,0 0-1075,70-30-760,-43 23 659,56-23-106,-60 30-59,-1 2-501,0 2-482,0 3-740,0 1-1031,1 1-3219,-3-1 6250,-3-1 0,-8-3 0,-4-2 0</inkml:trace>
  <inkml:trace contextRef="#ctx0" brushRef="#br0" timeOffset="1533">1322 613 21797,'0'-25'729,"8"52"-721,-10-76 1,1-18 2,10 45 0,1 1-11,2 3 6,2 2-1,3 2-16,0 2-11,1 2-90,-1 2-140,2 3-225,-2 2-335,1 1-459,-1 3-662,0 3-940,1 3-824,-2 3-1680,-2-1 5377,-2 0 0,-7-5 0,-1-1 0</inkml:trace>
  <inkml:trace contextRef="#ctx0" brushRef="#br0" timeOffset="1884">1760 438 22263,'-42'51'37,"0"0"0,2-5 1,11-7-16,21-20-5,2 0 0,3-1-12,1-2 46,2-3 5,4-2 44,1-3 12,5-3-5,1-3-1,3-2-33,0-3-6,2-1 134,19-38 1,0-8-185,-13 16-6,12-15 1,-7 2 38,-29 25-61,-1 7 5,-4-2-27,0 9-46,-2 4 23,-1 1-112,-2 4-73,0 4-128,-2 2-237,0 5-284,1 0-504,0 2-679,3 0-1109,1-1-4172,1 0 7354,3-3 0,3-4 0,0-3 0</inkml:trace>
  <inkml:trace contextRef="#ctx0" brushRef="#br0" timeOffset="2184">1892 197 10998,'16'-4'4930,"-4"0"-3519,-12 4 4123,0 0-5428,32-38 1,-25 38-18,23-26-21,-32 49-29,0 4-11,2 3-1287,-3 34 1,-2 23 0,2-15 199,-1 0 517,1 1 1,-2 11 0,3-31-814,1-46-354,1-3-621,0-3-3769,1-2 6099,0-1 0,0 1 0,0-1 0</inkml:trace>
  <inkml:trace contextRef="#ctx0" brushRef="#br0" timeOffset="2488">2176 0 22375,'-2'52'246,"-1"-1"0,-3 38-111,2-58-1340,-2 51 1,1 6 241,1-34-173,-2 33 0,3-18-314,4-65-93,1-1-971,0-2 2557,3 0 1,-3-1-1,1 0 1</inkml:trace>
  <inkml:trace contextRef="#ctx0" brushRef="#br0" timeOffset="2938">2330 416 21685,'63'40'981,"-9"-11"-819,-44-32-50,2-4-50,0 0-17,0-1-12,1-1 1,0 1-1,-2-2-16,1 1 263,0-50-263,-10 40-11,0-34-18,-11 51 7,-2 2-6,-2 0-6,-1 4 11,-2 2 6,-1 2 6,-2 4 11,0 0 22,-1 3 22,0 2 23,0 2 23,2 2-18,0 1-5,5 2-33,2 1-18,4 0-10,3 0-40,2 0 34,4 0-17,2-2-11,4 0 5,4-2-72,4-2-68,3-1-112,2-3-128,4-1-230,2-4-320,3-2-475,0-4-690,3-2-957,-2-2-1064,0-4 4122,2-2 0,-16 1 0,-1 1 0</inkml:trace>
  <inkml:trace contextRef="#ctx0" brushRef="#br0" timeOffset="3233">2789 504 21982,'13'30'701,"-3"-5"-550,-5-18 1719,15-28-1859,-13 10 1,13-24 49,-15 5-50,-2 8 23,3-9 0,0 10 16,1 1 28,2 0-16,2 1 0,2 1-51,2 1-11,1 3-28,1 1-79,1 3-161,0 2-253,-1 4-554,1 2-1054,-2 1-1876,-1 4-4901,-2 1 8906,-3 3 0,-5-3 0,-3-2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33.1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171 285 21551,'-61'35'392,"10"-5"-336,36-17-34,2-1-11,2-1-33,2-1 5,4-1 0,1-2-11,3 0 28,1-1 0,4 0 11,2 0 12,5-2-1,1 1 17,5-2-11,0 1 12,2 0-12,2 1-5,0 1 16,-1 1-11,0 0 0,0 2 0,-3 0-17,-1 1-16,-1 1 33,-4 1 11,-2 0 45,-4 0 73,-3 1-17,-4-1 5,-2 1-33,-6 0-50,-3-1-17,-2 0-23,-2-1 0,0-1-22,0-1-11,0-2-28,1-2-62,2-1-72,1-3-113,2 0-236,1-4-418,3-1-690,1-2-1165,4-3-1703,1 0-5307,1-1 9805,0 1 0,0 5 0,1 0 0</inkml:trace>
  <inkml:trace contextRef="#ctx0" brushRef="#br0" timeOffset="313">390 1 23758,'14'78'397,"-2"-10"-296,-10-39-17,1 0-22,-2 0-12,1 0-5,0-2 0,-1 1 0,1-1-29,0 0 1,0-2-17,-1-1 0,0-3-39,0-2-23,-1-2-72,0-4-152,0-3-122,0-2-236,0-2-365,0-2-548,0-2-728,0-1 2285,-1-1 0,0 0 0,0-1 0</inkml:trace>
  <inkml:trace contextRef="#ctx0" brushRef="#br0" timeOffset="511">324 263 16885,'-2'-6'1943,"0"2"-1695,2 4 396,0 0-980,54-18-168,-35 15-332,41-14-457,-49 20-545,-1 1-642,0-1-2103,1 1 2472,-1-1 2111,-1-1 0,-4-1 0,-3-1 0</inkml:trace>
  <inkml:trace contextRef="#ctx0" brushRef="#br0" timeOffset="938">586 285 14253,'0'-8'2767,"0"2"-1743,0 6 4567,0 0-5328,68-12 823,6-3-1030,12-2-872,-26 2 867,-53 10 231,-1 0-193,-2 1 13,-1-1 4,0 0-27,-2 1-7,0-1 636,-1 1-663,0-2-6,0 2-17,-2-1-11,-1 0-11,-1 1-5,-2 0-1,0 0-11,-1 1 12,-1 2-18,-2 0 18,0 2-6,-2 2-1,0 2 12,-1 3-16,0 0 10,0 2 6,1 1-6,-1 2 6,2 0 0,-1 2-16,1 0 10,3 1 6,0 0-6,4 2 12,0 0-28,3 0 22,1 1-34,3-2-16,3 1-62,3-1-119,2 0-105,2-2-134,1-1-140,2-2-141,0-3-201,1-2-359,1-3-554,1-1-846,0-3-509,1-2-4062,-2-1 7282,-2-2 0,-8 3 0,-3 0 0</inkml:trace>
  <inkml:trace contextRef="#ctx0" brushRef="#br0" timeOffset="1498">1025 329 22358,'43'55'353,"-7"-10"-253,-33-35 7,-1-1 22,-1-1 39,-1-3 78,0-1 73,0-2 6,0-1 257,0-1-520,0-3-28,0-2-6,0-3-17,0-1 0,0-1 6,1-1-17,1-1 22,3-1-27,0-1-1,3-1 6,0-1-6,0 1 18,1 0-7,-1-1-5,0 2-5,0-1-1,0 1 6,0 2 0,0 1-28,-1 3 6,-2 1-12,0 2-11,-1 3 28,-1 1-27,-1 1 27,-1 0 11,1 3 6,-1 2 17,1 3-6,-1 3 0,1 0 6,0 3-6,0 0 23,1 1-12,0 1-16,0-1 11,0 0-12,1-2-5,0 0 23,0-3-12,0 0-5,0-2 5,0-1 6,-1-4 27,0 0 24,-1-2 16,2-1-17,0 0 6,2-3-23,1-1-16,1-4 5,1-1-34,0-1 7,0-1-12,-1-1 11,1 1-17,-1-1 1,2 2-18,-1 1 12,1 2 5,1 1-5,-1 3 6,0 0-35,-1 2 29,0 1 0,-3 3 11,0 1 6,-2 4-6,-1 2 0,-1 2-6,-1 2 17,1 1-22,-1 1-11,1 0 16,-1 1-5,1 0-12,0 1-49,0-1-52,1 0-88,0-1-74,0-1-78,-2-3-101,1-2-134,-2-1-202,1-2-359,-1-1-660,0-1-807,0-2-672,0 0-4296,1-1 7595,-1-1 0,0-1 0,0 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03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29 140 13373,'2'62'443,"-1"-8"-258,-4-37 5,1 0-33,-1-2-28,0-1-34,0-1-22,0-2 16,0 0 23,1-2 28,-1-2 95,2-2 124,-1-1 134,1-2 140,0-1 890,1-1-1439,0-3-22,-1-1-23,1-3-17,0-2 12,0 0 5,0-2 6,0-1 5,0-1 1,1-1-1,1-1 17,2-2 1,1-3-6,0 0-12,1-2-5,1 0-11,1 1-12,1-2 6,0 3-11,1 0 5,0 1 12,2 3 5,-2 1 23,0 3 11,0 0 11,0 4-6,0 1-22,-1 2-11,0 2-6,0 1-28,-1 2 12,0 0-12,-1 3 6,1 2 27,-1 2-4,0 2-1,-1 1 6,1 2-17,-2 0 28,0 2-6,0 1-5,-2 2-23,-2 3-11,0 0-22,-1 2-22,0-1-35,-2 1-49,0-1-90,-1-1-107,-2-2-162,1-1-225,0-4-284,1-1-387,0-2-516,1-2-347,0-1-3455,2-2 5690,0 0 0,0-3 0,0-1 0</inkml:trace>
  <inkml:trace contextRef="#ctx0" brushRef="#br0" timeOffset="380">401 96 18252,'-39'58'56,"9"-7"-56,29-33 33,1-1 1,0-1-1,2-1 236,13 6-100,-5-12 229,16 4-236,-14-13-44,7-3-46,-5-2-16,2-5-5,0 0-29,-1-3 40,0 0 22,-2-1 28,-2 0 33,-4 0-10,-2 0-18,-3 0-10,0 0-18,-4 0-16,-2 0-23,-4-1-22,-2 2-28,-1 0 12,-2 1-7,0 2-16,-1 1-6,0 1-28,0 3-27,0 2-57,1 1-67,1 2-123,2 2-168,1 1-276,2 4-278,3 1-415,2 2-483,2 0-447,5 1-532,2 1-308,3-2 3226,0 0 0,-5-5 0,-1-2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09.3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0 679 19193,'2'93'185,"-1"-18"117,-1-72 135,0 0 11,0-2 146,0-1-516,-1-3-50,1-2-22,0-4-6,0-1 0,1-3-6,1-1 0,3-3-22,1 0-5,2-3-12,1-1 0,2-1 12,1-2-1,1 0 6,2 0 17,0-2 0,1 2 16,0 2 1,0 2 5,-3 4 11,-1 3-10,-4 4-7,-1 4 23,-4 3 45,-1 1 78,-1 2 90,-1 5 39,0 3 12,-3 6-12,0 4-22,-3 4-12,1 3-11,0 1-22,2 1-56,1-1-34,0-1-78,2-1 0,0-1-23,1-1-22,1-1 0,2-2-67,0-1-84,1-4-101,-1-1-112,1-3-152,-1-2-156,0-2-292,0-2-626,1-2-998,0-2-890,2 0-3882,-1-3 7360,-1 1 0,-2-1 0,-1 1 0</inkml:trace>
  <inkml:trace contextRef="#ctx0" brushRef="#br0" timeOffset="430">351 635 20867,'57'36'1053,"-7"-7"-822,-33-29-52,1 0-39,1-2-17,0-1-11,1-3-6,-1-1 12,0-1-17,-4 0 0,0-1 22,-2-1-28,-1 1 6,-2-1-12,-2 1 7,-1-2 16,-2 1 0,-3-1-12,0 1-44,-1 0-11,-2 1-22,-2 0-12,-1 0 6,-4 2-34,-1 0-17,-2 2-5,-1 1 5,-2 2 6,0 1-5,-3 3-1,1 3-5,-2 3 11,0 4 6,0 1 10,1 1-21,1 2 16,1 1 6,1 1 0,1 1 33,3 1-28,0 1-10,3 0 4,3 0-27,2 0 17,1-2-1,2-1-16,3-2-28,2-2-28,3-1-51,2-3-100,1-2-146,2-1-180,1-4-330,2-1-610,2-1-952,2-1-942,1-3-4609,-2 1 8015,-1-2 0,-10 3 0,-4 0 0</inkml:trace>
  <inkml:trace contextRef="#ctx0" brushRef="#br0" timeOffset="843">789 679 22739,'43'9'448,"-5"-2"-336,-23-11 5,0-1-44,0-2-17,0 1-11,-1-1-28,-2-1 33,0 0-11,-1 0 6,-2-2-6,-1 2 0,-1-2 1,-3 1 4,0 0 12,-2-1-16,-1-1-1,-1 1-6,0 0 7,-2 1-18,-1 0-11,-2 1-5,-1 1-34,-2 1 0,-1 0 5,-1 3-10,-2 1 5,-1 1 11,-3 4 6,1 1 5,-2 6 29,0 1-12,0 4 0,0 0 6,0 3 5,0 1 12,2 3-1,1 0-5,4 2-28,1-1 0,5 0 6,2-1 0,4-2 22,3-1-6,6-4-11,4-3-16,5-2-40,5-4-84,4-1-134,3-3-236,3-2-397,3 0-784,2-2-1356,1-2-1764,1-3-2336,-5 0 6972,-6-1 1,-15 5 0,-7 0 0</inkml:trace>
  <inkml:trace contextRef="#ctx0" brushRef="#br0" timeOffset="1347">1533 0 22554,'-32'59'325,"4"-4"-247,15-21-16,2 2-1,0 2 18,2 1 5,0 1 11,1-1 0,1 0-17,1-3-16,2 1-12,1-4 1,1 1-6,1-5-17,0 0-6,1-5 0,0-1 1,0-5-1,1-1-5,0-4-11,0-4 38,1-2 74,-2-3 84,2-2 10,-2-2-27,1 0-90,-1-1-67,2-4-22,-2-2-17,1-4-6,0-1-11,-1-2 0,0-1 0,0-1 11,-1 0-11,-1 0-5,-2-1-1,-1 2-16,-2 0-12,-1 0-22,-1 3-22,-2 0-29,-1 2 1,0 2-6,-2 1-11,1 3 22,0 2 11,0 2 45,2 2 34,-2 3 17,1 3 11,-1 2-1,1 1 7,0 2 22,3 1 16,1 3 6,2 1 23,0 1 5,3 0 6,1 1 5,1-1-5,1 1-11,4-2-17,0-1-17,5-2-12,1-2-4,3-1-18,1-3-28,1-1-50,1-2-117,1-2-113,-1-2-274,3-1-521,-2-1-1305,1 0-1922,0-2-4227,-1-1 8563,-3-1 0,-7 2 0,-3 1 0</inkml:trace>
  <inkml:trace contextRef="#ctx0" brushRef="#br0" timeOffset="1743">1511 613 20862,'95'3'437,"-17"-2"-309,-67-4 7,0-1-6,0-2 61,-2-1 6,0-1 6,-1-1-17,-2-1-17,0-1-11,0 0-28,-1 0-17,0 0-39,-3 1-17,0 1-23,-2 1-16,0 1-56,-1 1-40,-2 2-33,-3 1-11,-3 1 39,-3 3 28,-2 3 39,-3 3 12,-3 5 22,-1 3 11,0 3 5,0 2 18,1 2-29,2 1 17,-3 12-22,7-9-34,0 9-11,9-12 6,2-2-17,3-2 22,5-2-11,4-3-67,5-3-146,5-2-309,4-2-3018,19-3-72,-7-2-4711,9-1 8351,-18-1 0,-13 0 0,-5 0 0</inkml:trace>
  <inkml:trace contextRef="#ctx0" brushRef="#br0" timeOffset="2199">2124 88 22683,'5'52'420,"-4"-2"-280,-11-13-12,0 3-4,1 2-24,1 0-16,1 0-22,1-2-17,3 0-6,0-2-17,2-1 6,1-2-16,0-2 16,0 8-28,1-12-12,1 4 7,0-14 33,-1-5-6,1-2 79,-2-4 297,2-3-96,-2-3 185,0-1-375,0-4-55,0-2-24,0-3 7,0-2-24,0-1-32,0-1-46,-2 0-56,0 0-50,-3 0-39,0 1-1,-3-1 24,-1 2 27,-3 2 39,0 2 34,-3 2 17,0 2 22,0 2 40,0 3 10,-1 3 29,2 5 16,-1 2-16,2 3-6,3 0 0,1 2-6,3 0 23,3 1 5,2-2-16,2 1-17,3-3 0,1 0-1,6-3-16,0-2-72,4-2-136,1-3-324,2-2-537,3-1-1737,1-2-5171,-2-1 7977,-3 0 0,-7 0 0,-5 0 0</inkml:trace>
  <inkml:trace contextRef="#ctx0" brushRef="#br0" timeOffset="6326">2278 810 21523,'-11'43'392,"0"-1"-342,1-15-33,-3 2-90,0 1-269,-2 0-660,0 1-1804,1 0-5651,2-3 8380,2-5 1,5-11 0,1-5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22.9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264 0 22828,'28'65'751,"-5"-6"-533,-23-32-16,-2 4-34,0 1-45,-2 3-39,-1 1-28,0 1-51,0 0 7,-1-1-12,0 0-12,1-1 18,-1-2-23,0-1 17,1-3-11,0-2-17,1-4-6,1-3-55,1-4-29,1-3-16,1-4-1,0-3-21,0-2-29,1-2-112,1-1-168,2-2-168,2-2-331,1-2-559,0-3-981,0-2-1103,-2-1-4195,-1 1 7802,-1 0 0,-2 5 0,-1 2 0</inkml:trace>
  <inkml:trace contextRef="#ctx0" brushRef="#br0" timeOffset="279">1 307 23422,'50'-12'173,"0"0"1,36-8-124,-60 15-22,2 0-11,-3 1-28,0 0 0,-1 2-51,-2 0-106,-1 1-140,0 0-190,-2 1-220,0 0-251,-1 0-425,-1 1-707,1 0-929,-1 0-1786,0 0 777,-2 0 4039,-3 0 0,-6-1 0,-3 0 0</inkml:trace>
  <inkml:trace contextRef="#ctx0" brushRef="#br0" timeOffset="632">614 482 23103,'8'-21'235,"-1"2"-123,-4 6-17,1 0-33,0-2-23,2 0-17,-1-1 1,2 0-7,0 0-4,2 0-7,0 0-22,2 1 23,1 0 5,3 0-11,0 2 6,1 1-29,-1 4-5,-3 1-11,-1 4-39,-2 1-45,-1 1-101,-1 1-101,-2 2-129,0 2-207,0 3-235,0 4-448,0 1-819,0 3-1091,2 0-4581,-1-2 7835,0-1 0,-2-5 0,-2-4 0</inkml:trace>
  <inkml:trace contextRef="#ctx0" brushRef="#br0" timeOffset="1134">1074 372 22190,'-66'-6'336,"10"3"-213,40 15-22,0 2 16,0 1-10,1 2-18,2 0-5,1 1-22,3 0-17,2-1-17,3 0 11,2-1-17,2-2 1,0-2-1,1-1-16,1-1 22,2-3 5,1 0 35,0-1 10,0-4 12,2 0-12,1-2-28,2-3 1,1-1-46,2-4 7,-1-1-7,1-3 12,-2 0-6,2-2-5,-1-2-1,0 0-16,0-1 39,0 1-5,-2 0 5,-1 2-6,-1 1-16,-3 2-6,0 2 0,-3 4-17,1 0-6,-3 3-5,1 1 0,-1 1 40,0 3-7,0 1 6,0 5 6,-1 1 6,-1 4-1,-1 1-5,0 2-28,1 1 22,-1 1 0,2 1 0,0-1 28,0 1-50,1-1 0,0 0-28,0-1-28,0-1-51,0-2-123,1-1-140,0-1-235,0-3-241,-1-1-347,2-2-533,-1-2-800,1 0-728,2-4-4011,0 0 7276,0-1 0,-1 0 0,-2 0 0</inkml:trace>
  <inkml:trace contextRef="#ctx0" brushRef="#br0" timeOffset="1513">1183 526 13060,'7'1'3680,"-1"0"-3036,-6-1 3047,0 0-3467,-7 43-23,6-28-16,-6 32 67,7-41 102,0-2 66,0-2-6,0-1 96,0-1-426,2-2-45,0-2-39,3-4 22,1-1-11,1-3 6,1-1-6,-1-2-11,1 0 12,-1-1-12,1-2 11,0 0-11,1-2-6,2 0 17,2-1 6,1-1 6,1 2-7,1 0-16,-1 1 0,0 3 6,-2 3 0,-1 3 27,-2 3-27,-3 2-1,-2 3-5,-2 2-28,-1 1 56,0 3 0,0 3 0,-1 6-5,0 2-18,0 4-5,-1 2-11,0 2 17,0 1-17,0-1-29,2 1-55,1-1-118,1-1-139,2 0-158,-1-1-179,1-2-168,-1-2-252,-1-2-404,-1-3-559,0-2-784,-1-5-2651,-1 0 5507,0-3 0,0-2 0,0 1 0</inkml:trace>
  <inkml:trace contextRef="#ctx0" brushRef="#br0" timeOffset="1868">1775 351 21254,'-65'6'269,"11"2"-236,38 4-22,2 0-5,4 0 16,1 0-22,3 0 0,3 0-11,1 0 6,2 0 16,3 0 0,2 0 0,6 1 6,1 0-11,4 1 16,-1-1 12,2 1 10,-2-1 40,-1 1 56,-1 0 68,-5 0 61,-2 0 17,-3 0-29,-5 0-49,-6 0-68,-5 1-40,-8 0-27,-4 0-28,-3-2-11,-2 0-40,1-2-67,2-2-218,3-3-398,4-1-880,2-1-2301,5 0-4985,1-1 8855,4-1 0,3 0 0,3-2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22.1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40 17266,'8'8'3417,"-1"-1"-2930,-7-7 1255,0 0-1647,-7 65-654,5-39 626,-5 51 6,10-55 151,1-1-151,2-3-17,0-1 6,1-2-6,0-1 5,1-3 487,-2-3-453,0-1 23,0-4 22,0-1-28,-1-1-17,0-1-28,0-3-22,0-2 17,1-3-6,1-4-11,0-3 5,-1-1-11,1-2 6,-2-2 5,0 0 18,-2-1-12,1 0-12,-1 1-4,0-1-24,1 1 7,-1 1-18,0 1-16,0 1-22,0 2-74,1 0-89,0 3-145,2 1-180,-1 4-196,2 0-208,-1 4-172,0 1-286,0 1-561,1 1-672,1 0-353,2 0-3371,-1 0 6340,0 0 0,-4 0 0,-2 0 0</inkml:trace>
  <inkml:trace contextRef="#ctx0" brushRef="#br0" timeOffset="323">373 62 21394,'45'53'638,"-7"-12"-452,-29-45-7,-1-2-5,-1-2-1,1 0-5,-2-1-5,-1-1-18,-1-1-33,-1 0-5,-1 0-7,-2-1 18,1 0-12,-1 1-5,0 0-22,-1 2-35,-1 1-21,-1 2-46,-1 1-27,-1 3-17,-1 1 16,-1 1 7,-3 2 21,-3 3 12,-2 4 0,-2 3 56,-8 12-1,6-2 1,-5 10 6,10-6-7,1 1-4,4 0 4,3 0-16,3-1-5,3-2-1,4-1-5,2-2 5,6-3 1,1-2-23,4-2-56,3-5-90,2-1-229,3-5-336,2-1-533,0-1-1198,0-1-2274,-2-1-3865,-3 0 8581,-5-1 0,-8 1 0,-4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19.8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21 299 24340,'0'55'73,"0"-6"-73,0-28-22,0-1-90,0 0-90,0-2-156,0-2-174,2-2-280,2-2-360,1-2-827,0-3-1490,1-1-4874,-3-3 8363,2-1 0,-4-1 0,0-1 0</inkml:trace>
  <inkml:trace contextRef="#ctx0" brushRef="#br0" timeOffset="173">21 58 18257,'-11'-14'2196,"2"3"-2073,9 11-3400,0 0 0,0 0 0</inkml:trace>
  <inkml:trace contextRef="#ctx0" brushRef="#br0" timeOffset="689">174 408 16292,'6'7'1573,"-1"-2"-985,-5-5 4011,0 0-4526,18-12-34,-8 3-5,14-12-15,6-23 1,-2-3-20,-9 18-39,35-54 5,-51 81 6,1 2-5,-1 0 55,0 2 12,-1 1 16,0 5 12,-1 2 10,1 2 18,-2 3-12,1 2 12,-1-1-23,0 2-11,0-1-11,0-2 11,0 0-28,0-2-6,0-2-10,0-2-24,0-1 29,0-4 6,1-1 27,0-1 45,-1-2 23,2 0-1,-1 0-27,3-3-40,1-3-38,3-3-12,3-3 5,2-3 12,2 0-17,0-2 11,1-1-11,1 2-11,-2-2 17,0 3 5,0 0-11,-2 2-17,-2 3 17,-2 2-6,-1 3-10,-4 3 55,-1 1-28,-1 1 28,-2 2 28,0 2 1,0 3-1,0 5-28,0 1-17,-1 3-16,0 1-6,-1 2-17,1-1-44,1 0-119,0 1-139,0-1-235,2 0-286,2-1-393,2 0-788,1-1-1279,1-2-4351,0-3 7651,-1-1 0,-3-5 0,-2-2 0</inkml:trace>
  <inkml:trace contextRef="#ctx0" brushRef="#br0" timeOffset="971">765 167 24032,'13'68'409,"-3"-8"-342,-9-30-28,-1 2-5,0 2-12,0 1-22,-2 2 0,0-1-11,-3-1 0,1-2 0,-2-3-28,1-3-17,-1-4-23,0-3-27,1-4-40,-1-4-61,1-3-123,1-4-113,1-2-111,3-1-63,-1-2-1281,1 0 183,3-2-810,0-2-567,3-3-3932,-1-1 7024,1 2 0,-4 2 0,0 2 0</inkml:trace>
  <inkml:trace contextRef="#ctx0" brushRef="#br0" timeOffset="1287">722 211 15692,'-3'-4'3154,"2"0"-2622,1 4 2072,0 0-2463,66-59-714,-40 43 640,52-43-39,-58 57 179,-3 2-162,-1 3-6,-2 2 34,-1 5-23,-3 2-10,-2 3 516,-2 2-545,-3 2 6,-2 1-17,-2 1-6,-3 0-11,-4 0 0,-3 0 12,-3 0-18,-3-2-10,-3-1-18,-2-2-44,-1-2-56,1-2-57,1-2-50,1-3-27,2-3-34,3-2-73,1-1-207,5-4-387,2-1-639,4-4-739,3-2-475,4 0-3820,1 2 6659,2 0 0,-3 4 0,-2 2 0</inkml:trace>
  <inkml:trace contextRef="#ctx0" brushRef="#br0" timeOffset="1633">1094 211 21825,'16'88'1093,"-3"-19"-964,-13-70-85,0-3-10,0-3-12,0-3-5,-1-2-6,-2-3-11,1-1 0,-1-2-11,0-2 11,2-1 0,0-1 0,1 0-28,1-1 28,1 0 23,2 0 5,2 0 22,2 2-28,0 2-10,2 3-12,1 3-12,2 1 1,-1 3-17,2 2-22,-1 2-29,1 1-33,-2 3-50,0 0-34,-2 2-62,1 1-45,-3 2-55,1 2-101,-2 2-96,1-1-223,0 1-410,0 0-598,0 0-953,2-1-2902,-1 0 5641,-1-1 0,-3-3 0,-3-1 0</inkml:trace>
  <inkml:trace contextRef="#ctx0" brushRef="#br0" timeOffset="2004">1575 124 20408,'-30'44'341,"-1"0"1,-18 30-151,46-54-23,1-3-23,2-1-21,-1-1 16,2-3 11,1-2 40,2-1 27,2-2 12,2-3-23,2-2-22,2-1-39,1-3-40,1-1-5,0-3 0,0-3-1,-1-1 1,-1-3-11,-1 1-1,0-3-27,-2-1 0,0-1-18,-3-1-4,-1 0-7,-3-1-10,-1 1-7,-1 1-4,-3 0-1,-1 1-11,-3 1 0,-3 1-11,0 3-17,-2 1-17,0 4-28,0 2-45,0 2-78,0 1-95,2 3-134,0 2-147,2 1-173,1 3-162,2-1-269,2 0-471,1-1-705,1 1-578,1-2-3993,1 0 6923,1-2 0,0-1 0,-1-2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18.6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220 99 20918,'-27'-28'-11,"1"9"22,11 33-11,-1 1 28,0 2 11,0 2 6,-2 1 16,1 3-27,1 1 0,1 1-23,2-1-6,3 0-16,3-2 0,2-1 5,3-3-16,2-1 5,1-3-16,3-2-18,2-2-38,3-3-23,4-1-90,2-4-145,4-1-241,2-3-466,3-3-704,4-3-1015,0-2-3965,0 0 6738,-6 2 0,-10 2 0,-5 4 0</inkml:trace>
  <inkml:trace contextRef="#ctx0" brushRef="#br0" timeOffset="422">549 120 14510,'-8'-7'2325,"2"1"-1900,6 6 1200,0 0-1311,-52 37 27,34-17-21,-40 29-35,48-26-61,1 0-39,1-1-56,2-1-51,2-3-16,2-1-29,2-4 6,1-1-5,3-2 11,1-1-6,3-2 28,2-2 0,-1-1-5,0-3 0,1 0-40,-1-4 6,1-1-11,-1-4-12,1-2-5,0-2-5,0-2-18,0-3-10,-1-2 16,1 0-5,-2-1 10,0 0 7,-1 1 10,0-1-5,-1 3-22,0 0-17,-1 3-28,0 1 16,-1 2-38,0 3-141,-3 3-50,1 1 6,-2 3 61,1 0 163,-1 4 83,0 3-10,0 4-7,-1 3-10,0 3-23,0 2 12,1 1-7,0 2-10,2-1-73,2 2-140,2-1-314,2 1-398,0 0-554,2-2-689,-1-1-353,1-2-3596,0-1 6139,-3-5 0,-3-4 0,-2-4 0</inkml:trace>
  <inkml:trace contextRef="#ctx0" brushRef="#br0" timeOffset="801">768 186 21175,'13'86'236,"-2"-18"-175,-10-62 12,0-2 50,1-2 73,-2-1 365,0-1-337,1 0-84,-1-1-112,1-3-28,-1-2-22,0-4-1,1-3 1,1-3 16,0-1-5,0-3 5,1 0 1,2-1-18,0-2 23,2 0 0,1 0 0,2 0 12,2 0 4,1 2 29,2-1 6,2 4 27,-1 2-11,-1 3 12,-1 4-7,-3 2 1,1 4 6,-2 2-1,0 4 0,0 3-27,0 4-1,1 5-27,-1 0-23,-1 3-62,1 2-134,-2 0-106,0 0-230,0 0-270,-1 0-363,0 0-801,-1 0-1333,-2-2-4856,1-2 8155,-4-4 0,0-5 0,-1-4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16.9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49 153 20543,'12'-39'336,"-2"8"-409,-10 31-28,0 0 185,0 4 118,0 2 16,0 6-39,0 4-50,0 4-51,-1 3-22,-1 3-22,0 2-12,-1 2-5,1 1-28,-2 1-34,0 1-16,-1 1-35,0-1-21,-1 0-6,1-3-12,-1-3 1,1-3-12,0-5-16,0-3-28,1-5-90,1-1-84,1-3-90,1-2-72,1-2-13,0-1-54,0-2-96,2 1-174,0-1-285,3 0-275,0 0-268,1-2 27,1 0 286,1-3-705,-1 0 1013,0 0 1070,-2 0 0,-2 3 0,-2 1 0</inkml:trace>
  <inkml:trace contextRef="#ctx0" brushRef="#br0" timeOffset="317">5 504 18772,'36'-76'869,"-3"13"-606,-10 48-50,1 0-50,-2 4-74,-1 1-44,-1 4-28,-3 1-12,0 3 12,-3 2 11,-1 5 6,-2 2 5,-3 5 6,-3 3 5,-1 2 6,-3 3-11,-1 1 0,-4 4-6,-3 0-6,-5 1 23,-3 0-28,-1-1 0,-3-1 0,1-3 0,-1-1 0,0-2 0,0-2 0,1-3-16,2-2 55,-2 1-73,7-5-111,0-2-147,9-4-189,1-1-225,4-3-224,3-3-358,6-2-476,1-2-639,4-2-235,1 1-2448,0-1 5058,-3 3 0,-7 4 0,-4 3 0</inkml:trace>
  <inkml:trace contextRef="#ctx0" brushRef="#br0" timeOffset="671">378 460 19568,'5'95'68,"1"-18"-1,3-71 39,-1-2 40,1-2 11,-1-1-23,2-1-33,-1-3-23,2-3-22,-1-3-17,2-2-27,1-2-7,-1 0-10,1-1-7,-1-2 7,0-1-6,-1 0 5,0-1 6,-2 0 28,1-1-17,-2 1 6,-1 2 11,-2 3-34,0 2 6,-2 3-72,-1 3-12,0 2 11,-2 2 50,1 2 79,-1 2 28,1 3-5,-1 4 5,0 11-79,0-3 12,0 7-28,0-5-51,2 0-100,1-2-191,3 0-218,1-3-365,3 0-475,0-1-684,0-1-565,3 0-3989,-3-4 6649,0-3 0,-5-2 0,-3-3 0</inkml:trace>
  <inkml:trace contextRef="#ctx0" brushRef="#br0" timeOffset="955">947 0 19921,'-13'53'145,"0"1"1,-8 37-106,21-62-18,-1 1 0,0 0-5,1 1-11,0-1-6,0 0 0,0-2-6,0-1-22,0-4-17,0-1-89,0-4-79,0-3-106,0-3-146,0-3-140,0-1-1355,0-1 436,0-3-520,0 1-292,0-3-2565,0-2 4901,0 1 0,0-1 0</inkml:trace>
  <inkml:trace contextRef="#ctx0" brushRef="#br0" timeOffset="1167">662 307 21875,'54'-34'65,"0"1"1,-4 2-1,-6 7-210,-6 12-208,0 4-319,-2 4-493,-1 3-739,-4 5-1155,-2 3-4911,-6 4 7970,-3-2 0,-11-3 0,-3-3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29.3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58 24872,'8'-9'62,"-2"5"-34,-13 16-17,2-1-11,-1 0-6,3-1 1,0-2 22,2-3-23,0-1 0,1-2 6,1-1 0,2-1 6,3 0 0,2-4-12,2-2-22,2-5 28,1-1 0,-1 0 11,-1-1 6,-1 0-6,-1 2 34,-3 1 17,-3 3 10,-1 2 1,-2 2-22,-3 2-29,-1 1-11,-4 2 0,-1 3 1,-2 5-1,-2 1-17,1 2-11,1 0-39,1 0-78,3-2-107,2 1-235,2-3-409,3 0-818,2 0-2397,1-1 4100,3 1 0,-2-5 0,-1 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31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23534,'47'0'101,"-6"1"-85,-26-1-27,1 0 0,0 0-79,-1 0-100,1 0-163,0 0-280,0 0-392,-1 0-840,0 0-1759,-1 0-4867,-2 0 8491,-2 0 0,-5 1 0,-2-1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31.4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28 19440,'2'1'2385,"0"-1"-480,-2 0-2073,66-13-850,-40 10 565,53-10-275,-56 13-251,0 0-1306,2 0-1380,-2 2-4720,-2-1 8385,-4 1 0,-8-2 0,-4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32.2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244 88 22699,'14'-45'678,"-3"9"-454,-9 33-34,-2 1-16,0 1-96,-1 0-50,-2 1-16,-2 1-29,-4 2 34,-3 3-6,-5 4 0,-1 3 0,-3 0-16,-1 1 27,0 0-11,-1-1 0,2 0 1,1-2-12,2 0 0,2-2 28,2-2-23,3-1-5,2-2-17,4 0-22,2-2 34,3 0-1,0 0 17,1 0-11,3 0 0,3 0 6,3 1-1,1-1 7,1 1-24,2 0 1,0 1 0,2 0 11,-1 2 0,1-1 0,-1 3-6,1-1 1,-1 2 5,-1 1 0,-1 0 11,-2 0-33,-2 1 22,-3 0 5,-2 2-10,-2-2 27,-2 2-22,-3-1 0,-2 1 0,-6 0 0,-2 0 28,-3-1-22,-1 0 5,-3-1-11,1-2 11,0-1 17,0-2 6,2-2 5,1-2-28,3-1-5,1-1-18,3-2-44,3-1-145,3-1-169,1-2-240,3 1-314,3-2-527,4-1-779,5 0-1242,3-1-6359,-1 1 9397,-1 1 1,-6 3 0,-4 2 0</inkml:trace>
  <inkml:trace contextRef="#ctx0" brushRef="#br0" timeOffset="420">331 175 14930,'1'10'3327,"0"-2"-2812,-1-8 2006,0 0-2471,14 37-5,-8-23 6,12 28-18,-13-32 40,1-3 11,0 0 28,-1-3 28,1-1 6,0-2 11,-1 0-6,1-2-5,0-1-51,0-2-16,-1-2-12,1-3-11,0-1 0,-1-1 0,1-1 11,-1 1-22,1-2 50,-2 3 6,1-1-23,-1 2 1,-1 1-57,1 2-5,-1 1-12,0 2 7,0 1-18,0 1-5,0 1 5,0 0 23,0 2 45,-1 2 38,0 3 57,-1 5 0,-1 2 5,0 4-22,-2 5-44,0 2-1,-3 3-45,-1 2-16,-1 2-6,-1 1-28,0 3 0,-2 0-17,0 2-11,-2 0-28,0-2-6,1-1-22,-1-4-72,3-4-40,-1-4-96,2-3-116,1-4-141,1-4-208,2-4-329,1-4-493,2-2-595,0-1-7657,1-1 9809,2-1 0,-2 1 0,2-2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32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217 0 23663,'-24'11'336,"3"1"-224,8 5-6,-1 1 40,-1 2-12,0 1 0,-1 3-16,1 2-6,1 1 28,1 2-50,1 1-6,1 0-6,1 0-16,3 0-1,0 1-15,2-1-13,2 0-5,2-1-5,1 0-1,2-2 12,3-4-18,4-2 40,12 2-28,-2-8 23,11 1-40,-5-9 11,3-2-16,0-3-6,1-2 17,-1 0 0,0-3-6,-1-2-11,0-5 17,-2-2-1,0-1 7,-1-4-12,0-2 0,-1-3-5,0-2 27,-2-2 7,-1-1 4,-3-1 1,-5 1 0,-3-1 17,-5 1-18,-3-1 1,-5 0-6,-3-1-22,-7 1 17,-4-1-12,-6 1-5,-3 0 39,-4 3-28,-2 2 0,0 3-17,-1 3-61,2 5-146,3 4-207,2 5-404,4 4-571,3 4-1316,3 5-4890,4 3 7584,3 0 0,5-6 0,2-3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30.0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54 184 22099,'18'1'421,"0"0"-286,-6 2-7,1-2 12,0 1 6,-1-1-34,1 0-11,0-1 11,0-2-28,0-1 17,0-2-6,0-2-6,1-1 1,0 0 0,0-2 5,-2 0 11,1-2 1,-3 0 5,0-1-23,-2 1-10,-3 1-18,-1-1-22,-2 1 6,-1 0 22,-1 1 6,-3 0-17,-1 2-5,-3 0-46,-3 3-10,-3 2-23,-1 1 0,-2 2 0,-2 2 11,-2 3 17,-1 4-11,0 2 22,-1 2 6,1 3 16,-1 0 29,2 2-12,-1 0 6,4 0-11,0 2 0,4 0-12,3 0 1,2 0 11,4 1-12,2-1 23,1-1 23,5 1 0,1-3-1,4 0 17,3-2-11,1-1-11,3-2 0,2-2-45,4-2-34,1-1-38,1-2-46,0-2-95,-1-1-101,0 0-173,-2 0-336,-2 0-460,0 0-1165,-4 0-1993,-1 0-4448,-4 1 8861,-2-1 0,-4-2 0,-2 1 0</inkml:trace>
  <inkml:trace contextRef="#ctx0" brushRef="#br0" timeOffset="438">580 249 21847,'-70'22'-67,"15"-4"39,55-12 6,0-1-6,2 0 17,2-1-17,3 0 22,2-1 6,2 0 0,3 0 0,0 1 11,2-1 12,0 2 16,0 1 22,-1 1 23,-1 2 34,-4 0 40,-2 2 49,-3 1 17,-3 1 11,-2 1-22,-4 1-23,-4-1-27,-4 1-46,-3-1-38,-2 0-29,-2-1-22,-2 1-17,-1-1 6,0 0-6,1-1-33,2-1-40,2-2-111,3-1-163,3-3-258,4-1-308,2-2-369,3-1-785,0-1-1327,5-1-4722,0-1 8105,3-1 0,-3 2 0,0 0 0</inkml:trace>
  <inkml:trace contextRef="#ctx0" brushRef="#br0" timeOffset="821">799 206 14432,'2'8'3103,"0"-1"-2358,-2-7 2173,0 0-2834,-9-4 39,1 8 11,-10-3 6,3 8-16,1 1-52,0-1-27,3 0-22,3 1-12,2-2 6,3 2-1,2-1 40,2 0 40,1 0 56,3-1 32,3 1-4,3-1-18,3 0-28,3 0-5,1 0-11,3 0 5,1 0-17,-2 1-5,0 0-17,-2 0 0,-4-1-5,-1 2 33,-4-1 22,-2 0 23,-4 0 16,-2 0-16,-4 0-34,-5 3-39,-6-1-33,-3 3-12,-1-1-22,-2 1-12,1-1-27,0 0-56,2-1-90,0-1-129,1-1-224,1 0-280,2-2-448,3-1-918,3-2-1407,1-1-4514,3-2 8088,2 0 0,0-2 0,1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27.9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22722,'3'93'420,"0"-17"-325,-2-68 0,0-2 68,-1-2 38,1-2 51,-1-1 359,0-1-583,0-5-12,0 0-16,-1-5 12,0-2-24,0-1 7,1-2-12,0-2 0,0-1-11,1-2 23,3-2 5,1-2-12,3 0 29,1-1-22,2 2-7,0 2 1,1 2 0,0 2-11,-2 4 5,0 3 0,-1 3-5,-2 3-1,-1 3 12,-1 0 5,0 4 18,0 2 27,0 5 6,0 4-1,1 3 1,-1 1-22,2 2 5,-1 0-12,2-1-27,0 1 22,2-1-11,1 0-11,1-1-17,0-1-56,-1 0-73,1-1-83,-2-2-96,0-1-135,-2-2-145,-1-1-185,0-3-235,-3 0-482,0-2-902,-1-1-890,-1-2-4554,1-1 7864,-3 0 0,1-1 0,-1 0 0</inkml:trace>
  <inkml:trace contextRef="#ctx0" brushRef="#br0" timeOffset="400">526 42 22071,'-34'10'169,"4"0"-96,17 1 0,0 0-12,1-1-33,-1 1-22,3-2-12,2-1-10,3-1 4,2 0 1,2-1 6,1 1 5,4-1 0,2 1 5,4 0 6,2 0-11,3-1 0,2 1 0,1-2 0,1 2 0,1 1 6,-1 0 0,-1 2 16,-1 1 0,-4 0 12,0 4 22,-4-1 22,-1 2 29,-3 1 33,-3 1 0,-1 1 5,-5 0-16,-2 1-22,-6-1-23,-4 0-12,-1-1-16,-3-2 0,-1-2-28,0-3-5,0-2 5,2-2-6,1-3 1,3-1-35,3-2-122,3-1-185,4-2-213,3-2-231,3-2-278,6-3-505,3-3-857,6-2-901,3-2-4672,-1 1 7976,0 2 0,-9 6 0,-3 3 0</inkml:trace>
  <inkml:trace contextRef="#ctx0" brushRef="#br0" timeOffset="871">789 130 15115,'4'9'2285,"-1"-1"-1876,-3-8 4571,0 0-4678,17 18-50,-11-12-61,14 14-40,-17-18-17,1-1 12,0 0-23,2-1-22,-1 0-23,3-2-33,1-2-17,2-4-5,1-1-1,1-1-11,2-2-5,-1 1 16,-1-2-11,0 1 23,-2-2-28,-2 1 5,-2 0 0,-2 1 6,-2 1 11,-2 0-17,0 2 28,-3 1 0,-2 0-5,-3 2 5,-2 2-56,-3 1-27,-1 2 16,0 1-6,-2 2 28,0 2 23,-1 4-11,0 1 11,0 2 5,0 1 23,-1 1 0,1 1 16,-2 1 6,2 1 6,0 2 28,1 0 11,1 2 0,1 0-22,3 0 0,1 0-12,4-1 6,2 0 23,2-3-12,1 2 11,3-2 6,1-1 6,4-1-17,1-2-6,2-1-28,0-1-22,2-2 22,1-1-17,2-3 1,2-1-12,3-2-50,1-2-40,0-1-61,2-1-117,0-2-191,0 1-292,-1-1-526,1 2-1210,-2 1-4570,0 2-1652,-5-1 8670,-3 1 0,-8 0 0,-3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1:25.9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1 241 18593,'6'58'129,"-1"-11"-62,-5-38 40,0-3 123,0-1 173,0-3 168,0 0 499,0-2-773,2-3-185,-1-2-56,1-4-34,0-5 12,1-3-12,1-4 0,-1-1 6,2-2-5,-1-1-6,0-1-6,1 0 0,-1 0-11,2 1-6,1 3-5,1 2-22,-1 3 10,0 5-33,-1 3-33,1 4-46,-1 2-94,0 2-135,2 1-185,0 3-257,2 1-360,0 4-447,2 1-566,0 0-347,2 0-3198,-1-1 5724,-3-2 0,-5-3 0,-1-2 0</inkml:trace>
  <inkml:trace contextRef="#ctx0" brushRef="#br0" timeOffset="401">307 197 14673,'9'2'2739,"-3"0"-2471,-6-2 2108,0 0-2304,55 1-10,-33-2-6,42-1 6,-47-3-6,-1-1 16,-2-1 35,-3 1 21,-2-1 29,-2 1 6,-2 0 5,-3-1-12,0 0-21,-1-1-29,-1-1-5,0 0-17,-2-1-11,-1 0 0,-1-1-40,-3 0 6,0 0-16,-2 1 10,0 2-21,-1 1-1,-2 3-6,0 2-10,-2 1 16,-1 4-5,0 2 5,-1 5-6,0 1 7,-1 3 28,2 0 16,0 3 16,2 0 1,0 1-6,1 2-11,3 0 23,1 2-29,4-3-22,1 2-5,3-3-35,0 2 29,4-2-11,1-1-6,5-1-23,1-1-61,3-1-95,0-3-130,2 0-155,2-3-186,0-2-307,3-2-500,2-2-817,2-3-879,5-4-4196,-3-2 7349,-2-2 0,-12 5 0,-5 1 0</inkml:trace>
  <inkml:trace contextRef="#ctx0" brushRef="#br0" timeOffset="750">898 0 20420,'-44'30'0,"0"0"0,-25 20-17,67-38-6,1-3 1,2 1 5,3-1 12,4-2 5,2 0-28,5-3 33,0 1 1,5-3-1,0 0 29,2-1-28,-1 1 10,1 0 12,-1 1 17,-3 2 6,-2 1-1,-3 1 23,-3 1 50,-2 1 62,-3 0 50,-3 0 0,-1 3-67,-6 1-22,-3 3-62,-6 0-28,-4 3-6,-3 0-39,-3 1-5,-2-1-6,0 0 0,-1-2-17,2-1-33,1-4-51,4-3-106,3-3-163,5-4-431,5-1-649,3-1-1020,3-3-1025,5-1-3731,1-3 7226,3-1 0,-3 3 0,-2 2 0</inkml:trace>
  <inkml:trace contextRef="#ctx0" brushRef="#br0" timeOffset="1000">1161 88 16611,'8'13'1613,"-2"-3"-918,-6-10 2032,0 0-2492,-3 73-908,3-41 797,-2 60-18,3-58-33,-2 3 188,-2 0-222,0 2-5,-3-3-12,-1 1-5,1-3-6,-2-1-27,0 0-57,-1-4-50,0-2-80,1-3 498,1-5-794,1-4-128,2-5-78,2-4-96,2-4-309,0-1-609,1-5-779,3-2-241,3-7-2599,0-1 5338,0 0 0,-3 7 0,-2 2 0</inkml:trace>
  <inkml:trace contextRef="#ctx0" brushRef="#br0" timeOffset="1286">1095 241 20789,'38'-40'383,"0"1"1,26-26-182,-43 60-23,0 1-22,0 1-44,0 3-24,1-1-27,-2 2-23,0 2-17,-1 2-10,-2 3-12,-2 1-12,-3 1 1,-3 1 17,-3 1-1,-4 1 23,-2 1 12,-4 1-18,-5 0 6,-5 0-11,-3 0-12,-3-1 1,-1-1-6,1-2-28,-1-3-50,2-1-79,2-3-158,3-1-239,2-2-560,4 0-578,4 0-4015,1-1-1474,4 0 7181,1-1 0,-1 1 0,1-1 0</inkml:trace>
  <inkml:trace contextRef="#ctx0" brushRef="#br0" timeOffset="1629">1599 154 20492,'-18'49'162,"0"0"1,-12 33-62,29-64 11,0-1 39,1-2 23,0-1 44,2-4 68,2-1 45,1-3 50,1-3-17,2-1-62,-1-2-100,3-4-62,0-2-45,3-4-34,0-2-5,-1 0-11,0-2 6,-1 0 5,0-2 16,-2 0-27,0-1 0,-3-1 11,1 0-22,-3 0 44,-1-1-5,-2 1-12,0 1-21,-2 2-12,-2 1-17,-3 3-11,-1 2 11,-3 2-61,-1 4-51,-2 0-67,-3 5-129,-1 3-134,-3 3-168,0 5-169,0 1-179,2 0-212,3 1-398,2-2-622,4-1-694,3-1-3496,2-3 6369,2-1 0,2-4 0,0-1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2:13.3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3 113 21388,'3'-39'953,"0"6"-662,-1 27-16,0 0-12,-1 2-22,1 0-57,-2 3-324,0 0 84,0 6 68,0 1 4,0 7-4,0 0-1,0 4-11,-2 3-6,0 1-11,0 1 1,-1 0 10,2 0 0,-1-1 1,0-1 10,1 0-21,1-3 4,0-1-10,0-1 5,0-3-5,2 0-6,1-2-6,1-2-5,1 0 17,1-2-1,-1-2 6,1 0-22,0-1 22,1-1 17,1-1 12,0-1 27,0 0-11,2-2 11,0-2-11,2-3 0,-2-4-11,3-1-6,0-2-5,1-1-1,0-2 12,1-1-6,-1-2-5,1-1 5,-1-1 11,1 0 18,-2 0 16,0 1 5,-1 1 6,-2 1 6,-1 0 17,-1 3 39,-2 1 5,0 2 12,-3 2-12,-1 4-22,-1 2-28,-1 2-22,1 1-186,-1 2 74,0 2 28,0 1 27,0 4 12,0 0 0,0 3-17,-1 2 0,1 2-28,-1-1 28,1 2-6,-1-1 1,1 2 16,-1-1-39,1 2-62,-1-1-95,1 1-139,-1 1-192,1-1-228,-2 0-304,2 0-543,-2-2-795,1-1-1003,1-2-2699,0-2 6088,0-2 0,0-5 0,0-1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2:14.9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20 21853,'-7'-11'869,"1"3"-987,6 8-3159,0 0 0,0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2:15.5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204 31 22935,'-27'-19'78,"3"8"-61,14 18-12,-2 4 12,0 1 0,-2 3-6,0 1-5,-1 1-6,2 1 0,0 1-11,1 0 27,2 0-27,1 1 0,1-1 5,3-1-10,2-1 10,1-1 17,2-2-16,0 0 5,2-3 0,2 0 0,3-2 5,1-1 18,1-2-7,1-3 40,1-1 12,1-1 21,0-3 6,1-2-5,-1-4-17,3-3-6,-2-2 0,1-3 0,-1-1 23,1-3-17,-1-2 33,0-1 12,-1-1-1,-1 0 7,-1 1-29,0 2-39,-1 1-11,-2 4-6,-1 3-22,-1 4-29,-2 3-10,-1 3-12,0 1 1,0 2 33,-1 2 28,1 2 0,0 5 28,-1 2 5,2 3-16,-1 4 17,2 1-34,-1 2 5,2 0 1,1 2 11,1 0 5,0 2 6,-1 0-5,1 0-7,-2-1 18,0 1 22,-2-1 17,-1 1 17,0-2-23,-2 0-11,-2-1-11,-2-2-17,-3-2-17,-3-1-44,0-3-40,-2-1-73,-1-1-83,-1-1-147,-1-1-195,0-2-303,1-2-560,0-2-1260,1-2-3686,3 0-1254,0-2 7606,5-2 0,1 2 0,3-1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2:16.1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1 23405,'-6'36'17,"0"-1"0,6-8 11,0 5 0,2 1 0,-1 4 5,1 1-5,-1 0-5,-1-1-7,0 1 7,0-3-1,0 1-5,0-3-6,0-1-11,-1-4 0,0-2-17,-1-6 34,1-3 67,0-5 73,1-5 73,-1-3 33,1-2 67,0-2-274,0-5-78,0-2-6,2-8 5,2-2-5,2-3 6,4-1 0,1-3-1,3 2-5,0 1 11,3 3 6,-1 3-11,-1 2-6,-1 3 22,-2 3 1,0 2-1,-2 3 17,-1 2-16,0 0-1,0 4 12,0 2-1,-1 4 1,1 1-6,0 3 0,-1 1-23,0 1 12,0 0-17,-2 1-28,1 0-39,-2 0-101,0 0-95,0-2-118,-2 0-129,-2 0-201,0-1-387,-1-1-868,0-1-1159,0-1-3793,0 0 6946,0-4 0,0-2 0,0-3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2:16.49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154 0 23595,'-6'70'163,"1"-7"-102,4-32 7,1 2-18,0 2 0,0 2-22,0 2-11,0 1-11,0 0-17,-1-1 22,1 0-11,0-2-6,0-1 1,0-2-1,0-3 6,0-2 0,0-4 22,0-3-27,0-3 10,1-3 1,0-2-23,1-2 17,-1-3-33,-1-1-40,0-3-50,0-1-85,0-2-83,0 0-118,0-2-4906,0 1 1758,1-5-4620,0 2 8177,-1-3 0,1 3 0,-1 0 0</inkml:trace>
  <inkml:trace contextRef="#ctx0" brushRef="#br0" timeOffset="284">1 460 23125,'75'-26'314,"-10"4"-275,-39 15-17,0-1-55,1 2-91,0 0-256,0 2-427,0 0-929,-3 2-1564,-1 1-4945,-4 0 8245,-5 1 0,-7 0 0,-3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2:13.6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22 110 22979,'-3'46'-11,"2"-5"17,3-20-1,-1 1 29,0 2-23,0 3 6,-1 2-6,0 2 6,0 1-17,0 1 0,0-3 6,0 0-6,-1-4 11,1-3-17,0-3 6,0-3-17,0-3 12,0-4-1,0-2-5,0-3-6,0-3-56,1 0-386,0-1 38,-1 0-1762,1-1 855,-1-1-828,1-2-1048,1-1-4257,0-1 7461,1 0 0,-2 2 0,0 1 0</inkml:trace>
  <inkml:trace contextRef="#ctx0" brushRef="#br0" timeOffset="397">0 198 12959,'6'8'2167,"-2"0"-1556,-4-8 3372,0 0-3838,23-66-33,-12 45-33,18-49-23,-18 61 11,0 2-45,-1 2-11,0 0-22,0 2-28,-1 1 11,0 1-17,0 1 0,-1 1 1,1 1 27,-1 2 34,0 2 27,-2 4 29,0 2 11,-2 2 17,-1 2-6,-2 2 6,0 1-34,-2 0 11,-2 1 6,-2-1 17,-2-1 28,-2-2 0,-1-2-6,-1-1-17,-1-2 6,0-2 0,-1-1 6,0-1 0,-1-1-23,2-2-17,0-1-33,1-2-28,1-1-45,1 0-67,2 0-124,1 0-223,1 0-555,3-1-924,1 0-471,0 0-481,1 0 33,2-1-1624,1 1 4464,1 0 0,-1 0 0,-2 1 0</inkml:trace>
  <inkml:trace contextRef="#ctx0" brushRef="#br0" timeOffset="879">307 220 16146,'28'46'560,"-4"-9"-347,-21-31-17,1-1-11,-2 0-1,0-2 63,0-1 66,-2 0 102,1-2 3489,0 0-3657,-1-2-146,1 0-40,-2-3-16,-1-1-17,0 0-34,0-2-16,-1 0 0,2-1-40,-1 0 0,1-1 6,0-1-11,0 1 39,1-1 0,0 0 23,0 0-12,0 0 0,0 2-5,0 0-6,1 0 11,1 1 0,1-1 11,1 1 1,1 0 16,0 0 6,1 1-6,-1 0 6,2 1 0,-1-1-12,2 0-5,0 0 11,1 1-27,0-1 4,1 1-21,0 1-29,-1 0-44,0 0-91,-1 1-145,0 2-201,0 1-285,0 0-410,0 1-594,-1 0-711,1 0-448,-1 1-2974,0 1 5965,-2 1 0,-2-2 0,-2 1 0</inkml:trace>
  <inkml:trace contextRef="#ctx0" brushRef="#br0" timeOffset="1129">679 1 18599,'8'90'-196,"-1"-15"-174,-4-61-436,-2-1-661,1 0-707,0 0-453,0-1-2593,0-2 5220,-1-2 0,0-4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30.2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215 1 25489,'16'49'235,"-3"-3"-179,-13-15-34,-1 1 29,0-1-1,0 0-5,-1 0-6,1-2 6,1 0-17,0-3 0,0-2 22,0-2-38,1-2 21,1-2 1,0-1-6,-1-4 45,1-2 39,-2-4 22,0-3 79,0-3-180,0-7-27,0-1-12,0-6 1,0-2 5,0-2 0,0 0 17,0-1-17,0 1-6,-2 0 6,0 1-17,-3 2-5,-1 0 5,-1 1-5,-1 2-1,-2 0 6,-1 2 1,0 2-12,-1 1 5,-1 4 1,0 1 16,-1 2 12,-1 4 22,0 2-11,-1 5-12,0 2 12,0 2-6,2 1 17,2 1-17,1 1 1,3 0-12,3 0 5,2-1 12,3 0-23,0 0 23,3-1-11,3-1 5,3-1 6,4-2 5,3-2-11,2-3-5,4-1 11,2-4-17,3-2-11,0-2-40,3-2-33,-2-3-106,0-2-101,-3-1-163,-1 1-258,-1-1-324,-3 1-745,-2 1-1322,-2 1-3198,-3 1-807,-2 2 7108,-4-1 0,-3 3 0,-2-1 0</inkml:trace>
  <inkml:trace contextRef="#ctx0" brushRef="#br0" timeOffset="394">456 395 22968,'91'-23'482,"-17"5"-314,-61 12 11,-1 1-5,-2-1-6,-2 1 5,-1-1-5,-1 0-5,-2 1-18,0 0-16,-3 0-17,1 0-17,-2 1-16,-1-1-12,-1 1-6,-2-1-10,-3 0-11,-2 1-12,-2 0 0,-2 0-12,-1 1 7,-2 2-12,-2 0 0,0 1 6,-2 2-11,1 1 16,-1 3-11,0 2 17,2 3 11,-1 1 23,3 1 0,1 1-6,1 1 0,3 1 0,3 0-6,2 0-5,3-1 5,2 1-16,5 0 5,1-1 6,6-1-17,2 0 11,3-3-45,3 0-10,1-1-18,2-2-56,1 0-61,2-3-123,1 0-169,0-3-196,-1 0-245,1-2-438,-3 0-655,1 0-897,-3 0-800,-3 0-4487,-3 0 8161,-3 0 0,-6 0 0,-3 0 0</inkml:trace>
  <inkml:trace contextRef="#ctx0" brushRef="#br0" timeOffset="689">829 570 20039,'94'24'437,"-18"-5"-107,-67-19 90,-3-1 22,-2-1-27,-1-3-67,-1-1-68,-1-3-45,0 1 0,-1-4-50,-1 1-28,-2-3-12,0-1-50,-2-1 12,1-1-1,-1-1 23,1-1 39,-2 1 28,1 0 34,-1 0-6,1 1-6,0 2-28,2 0-43,1 3-41,2-1-50,0 3-22,4 0-6,2 3-23,3-1 1,3 1-6,2 1-23,2 0-16,3 1-28,1 1-62,4 0-62,2 2-178,4 1-365,0 0-924,3 1-2711,-1 0-4895,-4 1 9264,-4-1 0,-13 1 0,-4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2:19.9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0 504 23002,'8'40'45,"-1"-4"-40,-7-19-5,0 1 0,0-1-11,0-1 5,0-1 1,0 0-12,1-2-28,1 0-39,-1-4-89,1 0-107,-1-4-80,0-1-82,1-1-45,-1-3 11,1 1 39,-2-1-151,2 0-443,-1 0-851,1-2-1075,1-2-4492,0-1 7449,0 0 0,-1 2 0,-1 1 0</inkml:trace>
  <inkml:trace contextRef="#ctx0" brushRef="#br0" timeOffset="163">88 373 17916,'-11'-4'2755,"3"2"-2547,8 2-8688,0 0 6049,7 7-1798,-2-3 4229,5 7 0,-6-7 0,-1-2 0</inkml:trace>
  <inkml:trace contextRef="#ctx0" brushRef="#br0" timeOffset="576">197 439 22621,'61'-24'426,"-9"4"-359,-39 20-17,2 0-5,-2 1-17,0 1 543,1 72-515,-11-46 6,-2 55-45,-13-65 5,1 0-5,0 0-17,0-2 28,0 0-28,2-2 0,2-2-6,1 0-5,2-3-6,2-1 0,2-2 29,0-2 10,1 1 62,2-2 62,2-1 27,3 1 23,1-2-11,3 0-39,2-1-29,3 0-44,1-2-17,3 0-34,1-3-27,1-1 16,0 1-67,1-2-56,-2 0-140,-1 2-218,-1-2-214,-3 3-396,-2 0-797,-2 2-1165,-3 0-2211,-2 0-1379,-3 2 6632,-2-1 0,-2 1 0,-1 0 0</inkml:trace>
  <inkml:trace contextRef="#ctx0" brushRef="#br0" timeOffset="826">263 636 23506,'52'-58'-123,"-7"11"61,-29 47-100,0 0-102,0 0-167,1 0-253,0 0-262,1 0-549,2 2-696,0 0-912,3 0-4525,-3 1 7628,-2-2 0,-9 0 0,-3-1 0</inkml:trace>
  <inkml:trace contextRef="#ctx0" brushRef="#br0" timeOffset="1244">832 504 20184,'-23'84'588,"15"-46"-386,-4 23 83,17-56 96,0-1 78,1-1 24,0-1-46,1-1-73,0-1-84,1 0-73,1-2-34,1-1-33,0-4-11,-1 0-34,1-2 1,-1-1-24,1-2-16,-2-2 0,0 0 0,-1-1 6,-2-1-6,-2 2 0,-1 0-11,-2 2-17,0 0 11,-3 2-28,-1 2-22,-2 1-34,-1 1-56,-1 1-95,0 2-95,-1 0-101,1 3-112,-2-1-101,0 2-224,0 3-476,-2 1-969,3 3-1076,-1 1 3350,1 2 0,5-5 0,0 0 0</inkml:trace>
  <inkml:trace contextRef="#ctx0" brushRef="#br0" timeOffset="1652">1095 548 17932,'7'10'1849,"-2"-3"-1535,-5-7 408,0 0-638,-9 45-34,6-32 23,-7 34 39,10-43 107,0-3 139,0 1 169,0-2 1719,0 1-2073,2-5-128,-1-1-22,3-4-12,0-1-11,2-3-34,-1-2-16,3-1-1,1-1 12,2-2-11,3-1-12,1 0-11,3-1-16,2 2 10,1 0 29,0 3 11,-1 2 22,-2 2 0,-2 3-11,-3 3-28,-2 2-28,-1 3 0,-2 0 0,-2 2 39,-1 2 29,1 3 10,-2 3 17,0 2-11,0 1 0,-1 2 0,-1 0 0,0 0 6,-1 1-6,-1 0-17,1 0-22,-1-1-84,1-1-146,0 0-190,1-1-248,1 0-306,-1-1-572,1-1-740,-1-1-851,1-1-3601,-1 0 6777,-1-2 0,0-2 0,-1-3 0</inkml:trace>
  <inkml:trace contextRef="#ctx0" brushRef="#br0" timeOffset="2009">1730 1 22251,'-1'57'176,"0"0"1,-1 40-37,0-62-5,0 0 21,0 2-16,-1-1-22,0 1-6,-1 0-50,0 0-18,0-1-4,-1-2-18,2-1 17,-1-3-5,1-2-6,-2-5-6,2-2 6,0-5-5,0-3-1,1-2 12,0-5-23,1 0-6,0-3 1,1-2-12,-1 0-61,0-1-196,1 0-392,-3-1-925,1-1-2145,-3-2-5063,1-1 8788,-1-1 0,3 3 0,0 1 0</inkml:trace>
  <inkml:trace contextRef="#ctx0" brushRef="#br0" timeOffset="2259">1445 417 24111,'55'-16'11,"0"-1"0,40-8-84,-57 24-95,0 1-134,0 0-163,0 0-201,0 0-310,-2 1-575,0 1-841,-3 1-1075,0 1-4592,-5 0 8059,-5-1 0,-12-1 0,-4-1 0</inkml:trace>
  <inkml:trace contextRef="#ctx0" brushRef="#br0" timeOffset="2759">2321 461 25259,'1'-22'16,"-3"5"-16,-9 17 0,-3 2 17,-2 1 0,-2 2-6,-1 3 0,-2 1 1,0 1 4,-1 2-27,1 1 11,-2 2-5,3 1-7,1 1 24,3 1-12,2 0 5,4 1-10,2-2-7,2-1-10,4-2-12,0-2 1,2-2 16,2-2 28,1-2 51,3-1 11,2-2-22,1-1 10,3-1-27,2-2-1,2-4 7,1-1-7,2-4-5,1-2 6,1-2-6,-1-2-17,1-1-5,-1-1 10,1 1-10,-3 1 5,-2 3 6,-2 2-6,-4 2-16,-2 3 5,-3 1-28,-1 4-17,-3-1-151,0 2 157,-1 3 39,0 1 0,0 5 11,0 1 6,1 2-17,1 2 0,1 1 0,1 0-12,2 0-21,0 0-63,2 0-139,2-1-180,-1-1-245,3-1-354,-2-2-712,0 0-1153,0-2-1646,0-2-3647,-1 1 8172,-2-4 0,-3-1 0,-2-1 0</inkml:trace>
  <inkml:trace contextRef="#ctx0" brushRef="#br0" timeOffset="3114">2606 45 25405,'-15'53'168,"3"-3"-90,9-16 1,0-1 21,0 1-16,0-1-22,1 1-17,1-1-6,-1 1-5,2 0-6,0-1 0,0 0-6,0 1 0,0-2 6,0 1 6,0-2-40,0 0 34,0-3-22,0-1-12,1-2 34,0-3-28,1-3 12,0-2-12,-1-4 0,2-1-17,-1-2 0,0 0 0,0-3-67,0 1-50,1-1-124,0 1-207,0-2-319,0 0-633,-1-1-1955,1-2-5573,-1-1 8945,-2-2 0,1 0 0,-1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2:18.7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64 20772,'25'-35'-627,"-5"7"364,-20 28-84,0 0 308,0 1 50,1 1 34,1 1 44,-2 1 34,2 1 29,-2 0-18,1 2 12,0 1-18,0 2 18,1 1 22,-2 3-6,2 1 12,-2 3-34,1 2-11,-1 2-34,0 2-17,-1 1-22,0 2-11,-2 0-6,0 1-16,1-1 5,-1 1-17,0-1 0,1-2 6,2 0-6,-2-4 23,2-1-1,-1-3-5,1-3-5,-1-2-12,1-3-6,0-1 12,0-3 0,0-1 11,0-2 45,0 0 72,0-2 1587,0 1-1497,1-3-95,1-1-84,1-3-34,0-2 1,0-1-18,1-3-22,2-2 6,2-2-17,1 0 6,3-2 5,1 0 11,0 0 6,1 1-5,-1 3-1,-2 0-11,-1 5-5,-2 0-17,-2 4-45,-1 1-45,-2 1-22,-1 2-6,-1 1 28,1 0 40,-1 1 21,1 3 46,0 2 16,1 3 6,1 4 12,-1 0-12,2 2 0,-1 2 0,1-2 5,0 2-5,1-1-5,-1 0-29,0 0-89,1-2-140,-1 1-174,1-1-214,0-1-250,0 0-353,1-1-506,-1 0-440,1-2-556,0 0-3333,0-3 6089,0-2 0,-4-2 0,-1-2 0</inkml:trace>
  <inkml:trace contextRef="#ctx0" brushRef="#br0" timeOffset="391">548 327 17759,'-44'43'420,"6"-5"-269,31-25 6,0 2-17,1-3-34,1 1-27,1-1-6,1-1 0,2 0 17,1-1 22,0-1 16,2 1 29,2-2 39,2 1 45,1-1 67,1-1 84,0-2 78,1 0 51,0-3-17,-1-1-50,2-1-118,1-3-106,1-2-62,2-3-62,0-2-10,0-2-12,2-1-6,-2-1 6,0-1 22,-3 0 12,-1-1 0,-3 1-6,-2 1-12,-3 1-10,-1 0-23,-1 1-5,-2 2-51,-2 0-22,-3 2-51,-1 1-55,-2 1-23,-2 2-34,1 1-56,-2 1-78,2 2-84,-2 2-112,3 1-135,0 3-223,0 2-448,2 0-713,0 2-671,2 2-230,3-1-3444,0 0 6368,2-2 0,0-5 0,1-1 0</inkml:trace>
  <inkml:trace contextRef="#ctx0" brushRef="#br0" timeOffset="816">745 393 10926,'8'7'-538,"-3"-2"712,-5-5 6284,0 0-6010,24 29-73,-16-20-34,18 24-55,-21-29-51,0 1-27,-2-1 22,0-2 55,-2 1 68,1-2 95,-2 0 3613,1-1-3988,-1-2-51,0-1-22,0-4 11,0-1-11,0-2 6,0-2 5,0-1-11,0-1 0,0-2 11,1-1 0,0-1-11,1 0 6,1 0 11,0 1-17,-1 1 28,1 2 0,-1 2-11,0 0-12,0 4 12,-1-1-11,1 3-1,-1 1-10,1 1-23,-1 1-34,1 0-22,-1 1-17,1 1-28,1 1-11,2 0-33,1 0-124,3 0-190,1 0-303,1 3-499,2 1-822,-1 2-975,0 2-3720,-2 0 6806,-1-1 0,-5-3 0,-1-1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2:26.5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1 138 23607,'8'54'140,"-2"-8"-118,-3-29-5,-1 1 0,0-1-1,1-1 7,-1-1-12,-1-2-11,0-3 0,-1-1 34,1-3-23,-1-1 28,0-3 56,0 0 17,0-2 163,0 1-214,0-3-55,0-2-1,0-3 12,1-4 0,0-3 17,2-4-34,2-1-6,1-3 12,3-2-6,1 0 11,1-1-11,2-1-11,0 1 11,1-1 11,2 2 11,-1 0 17,1 3-16,0 3 16,-2 3-11,0 4 0,-3 6 34,-2 2-23,0 5 50,-3 4 23,0 6-11,-2 6-11,0 3-40,-2 4-33,0 2-17,-1 0 11,0 0-16,0-2-46,1 0-111,1-2-101,0 0-163,2-3-218,0-2-280,0-2-617,0-5-1136,0-2-1776,-1-3-3982,0-2 8435,-1-2 0,-1-2 0,-1 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2:27.1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46 461 23131,'-25'80'397,"6"-13"-324,18-49-23,1-1-16,0 0 0,1-1-6,0-1-6,2-2-5,0-3 0,2-2 11,0-3 5,0-1 23,0-2 6,0-1 11,0-1-6,1 0-22,0-3-23,1-2-16,0-3-23,1-2-17,0-3 23,0-1-28,1-1-23,0-1-11,1 0-44,0 2-1,0 2 29,0 2 10,-1 2 12,0 3 22,-2 3 12,0 0 10,-1 4 29,-1 0-6,1 4 11,-2 0 0,2 1 12,-1 1 5,1-1 5,1 0 18,2 0-12,0-1 11,2-1 17,0-1 12,1-1-1,0-2 17,0 0-11,-1-1 17,-2 0 56,-1 0 11,-1 0 22,-2-2-16,0-1-17,-1-3-23,-1-2-39,1-1 6,-1-2-27,1-2-2,-1-2-4,1 0-1,-1-1-39,1-1-17,0 0 6,0-2-40,0 1 18,-1-1-6,-1 0-12,-1 0-10,-1 2-18,0 0-22,0 4-45,0 1-95,-1 4-190,1 3-129,-1 3-145,0 0-242,0 5-448,-1 1-962,2 4-1302,-1 2-3163,1 0 6794,0-1 0,0-4 0,0-2 0</inkml:trace>
  <inkml:trace contextRef="#ctx0" brushRef="#br0" timeOffset="473">681 505 23159,'-37'-35'162,"5"12"-112,19 27 12,-2 6 16,2 2 23,-1 1 34,1 2-18,2 3-16,0-1-23,2 3-5,0 0-22,1 0-1,2 0-16,2 0-23,2 1 6,2-2-6,0-1-11,3-2-45,1-3 39,4-2 6,0-4 0,2 0 62,1-4-23,0-1-16,1-3 10,1-3-22,1-3 12,1-5 5,0-4-6,0-2 6,0-3 6,-1 0-17,-2-3 5,0 1 12,-1 0-1,-2 1 23,-3 2 0,0 0 6,-3 2-12,0 3 12,-3 2 16,1 4-11,-1 1-22,0 4-28,0 2-28,0 1-28,0 1 50,0 3 11,0 2 12,0 4 11,0 5-12,0 2-10,1 2-18,1 1-10,2-1-7,2 0-4,2-2-24,1 0-83,1-2-112,0 0-129,0 1-157,-1-2-179,1 1-224,-2-3-381,-1-1-571,0-3-779,-1-2-796,0-1-3847,-1-3 7298,-1 1 0,-2-1 0,0-1 0</inkml:trace>
  <inkml:trace contextRef="#ctx0" brushRef="#br0" timeOffset="739">878 702 15552,'9'3'4733,"-2"-1"-3910,-7-2 2958,0 0-3596,12 17-45,-8-16-51,9 10-38,-12-21-11,-1-2-7,0-3-10,0-2-18,-2-1 12,0 0-17,-1-2-6,0 0 12,1 0 0,1-2-1,1-1 1,2 1 11,3 1 16,3 1-16,2 2-6,3 1 0,2 1-22,1 2 11,1 1-5,2 3-35,0 4-49,1 3-108,1 2-133,-1 1-163,2 1-213,-1 0-335,1 3-746,0 0-1535,-1 2-4502,-1-1 7824,-4 0 0,-8-2 0,-4-2 0</inkml:trace>
  <inkml:trace contextRef="#ctx0" brushRef="#br0" timeOffset="1291">1601 1 26049,'-7'78'459,"1"-9"-347,5-36-28,0 4-22,1-1-29,0 3 1,0-1-1,0 2 1,1-1-23,0 0 0,0-2-27,1-2 21,0-2 6,0-5 6,-1-1 11,1-4-45,-1-2 29,1-5-1,-2-3 6,2-5 39,-2-4 16,0-2 12,1-1-22,-1-3-17,1-4-28,-1-5-29,0-3 7,0-4-6,-1-2 5,-1 0 0,-1-2-5,-2 1-11,0-1 5,-1 2 0,0 1 34,-1 3-17,-1 2-17,-1 3-5,-1 3-17,0 3 22,-1 3-22,-1 2 16,-2 3 18,0 3-1,-2 5 34,-1 4-17,0 2-11,0 1-11,1 1 11,1 1-11,2-2 16,3 0-10,2-2-1,2 0 6,4-3-11,0 1 33,6-2-16,2 0 11,5-2-12,2-2-16,4-2 28,2-3-17,3-1 6,3-2-6,5-3-51,1-3-139,2-3-275,1-2-572,-1 0-1807,0 1-6331,-6 0 9175,-6 5 0,-10 1 0,-5 3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2:25.1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336 55 21825,'4'-30'39,"-1"5"-28,-3 25 85,0 0 72,0 3 90,0 1 56,0 6-23,0 4-67,0 6-79,-2 4-27,1 4-56,-3 5-23,2 1-6,-1 5-21,0 0-12,2 2 16,0 1-4,0 0-7,0-2 12,0-2-11,0-2-1,0-5 1,-1-2-6,1-3-11,-1-3 11,0-4 11,0-4 11,1-5 57,1-5 27,0-1-16,0-4-34,-1 1-17,1-5-39,-1-2 0,0-5 39,1-4-39,0-2-11,0-3 5,0 1-27,0-1-1,0 1 12,0 0-6,0 0 0,-2 2 11,1 1-6,-3 2 12,1 1 11,-2 3 6,1 1 5,-2 2 0,0 1 17,-1 2-28,0 1 11,-1 2 1,-2 0-18,0 2 6,-3 1 6,0 3-6,-1 4-23,-1 1 40,-1 3-17,0 1 6,-1 1 16,-1 1 6,1 1-6,0-1 6,2 1-5,1-2-1,1 1 1,2-3-7,2 2 29,2-2-17,3 2-5,1 0-1,1 0-22,2-2 22,0 1 1,2-2 5,1 0 17,4-1-1,1-1 12,3-2 0,1-2 23,2-2-29,2-2 12,3 0-6,0-4-45,4-1 6,1-4-28,3-2-29,0-3-49,1 0-102,-1-2-150,-1 1-219,-1-2-269,-2 2-449,-2 0-782,-2 0-1049,-2 1-2425,-2 1 465,-3 2 5069,-3 4 0,-5 2 0,-1 2 0</inkml:trace>
  <inkml:trace contextRef="#ctx0" brushRef="#br0" timeOffset="400">577 428 23175,'-30'47'68,"6"-5"-52,16-23-10,2 0 0,1 1-12,2 1 0,1 0 12,1-1 0,1-1-6,1-1 0,2-3 0,3-2 0,2-2 33,1-2 29,3-3 33,1-3 34,1-1 22,2-3-5,2-4-23,1-4 0,0-5-33,1-3 16,0-3-11,-2-2-16,1-1-18,-3 0-16,1-1 17,-3 2-18,-2 1 52,-2 3-18,-3 2-22,-4 2 11,-2 2-28,-2 2 1,-4 1-1,-2 1-6,-5 2-33,-2 2-33,-2 3-18,-1 1-33,-3 4-22,-1 4-28,-2 5-62,-1 3-101,0 2-101,2 0-151,0-1-184,5-1-326,2-1-728,5-2-806,3-1-768,4-3-1546,2-2 1771,2-3 3136,1-3 0,-1 0 0,1-1 0</inkml:trace>
  <inkml:trace contextRef="#ctx0" brushRef="#br0" timeOffset="940">971 406 23383,'-12'37'285,"1"-1"-206,5-11-12,1 0-11,1 1-6,1-2-22,1 1-17,2-1-5,0-2-17,0-1 16,2-3-10,1-2-6,2-3 5,0-3-5,0-4 33,0-1 12,2-3 5,-1-2 11,3-4-16,0-3-6,2-5 6,2-3-18,0-1-16,0-2 0,0 0-5,-1 0 16,-1 1-17,-1 2-16,-2 4-28,0 2-18,-3 5 24,0 2 10,-1 1 28,1 4-5,-1 1 11,0 4-5,1 0-7,0 1 24,2-1-18,-1-2-5,2 0 11,0-3 0,0 0 28,2-2 0,-2-1 11,1 0 23,-1 0 33,0-1 50,-1-2 57,0-2-12,-1-3 18,1-2-18,-2-2-33,1 0 11,-1-1-56,0 0-28,0 2-22,-1 0-23,1 0-16,-2 0-23,1-2-23,0 2-27,0-1-73,1 0-96,-2 2-134,1 0-190,-1 2-219,-2 2-420,1 0-817,-2 3-763,1 1-923,-1 1 1076,0 0 1,0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29.0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0 106 25707,'55'-3'-302,"-7"2"-1,-31 0-173,1 1-241,1 0-358,0 0-640,1 0-906,-2 0-1064,0 0-4621,-3 0 8306,-2 0 0,-6 0 0,-3 0 0</inkml:trace>
  <inkml:trace contextRef="#ctx0" brushRef="#br0" timeOffset="443">570 106 23674,'-34'15'179,"3"0"-117,17-4-1,-1 1-5,0 3 6,1-2-12,-1 4-5,1-1-28,1 2 5,1 2-16,2 0-6,3 1 17,1 0-12,3-1 6,1-2 1,2-2 10,3-1-28,2-2 1,4-3 16,4 0-17,2-4 12,2-2 5,2-2-11,1-4-17,1-1 29,1-4 4,1-2 12,0-3 40,-1-2-35,-1-1 12,-1-2 5,-2-1-5,-4 0 28,-3-1 0,-3 1 22,-3-1 11,-3 1 34,-2 1-11,-2 0-6,-3 2-27,-3 1-12,-4 3-5,-3 0 5,-3 3 0,-1 1-28,-2 3-12,0 2-16,0 1-5,1 1-23,2 1-11,0 3-6,3 2-22,1 2-40,2 1-72,2 0-90,3 1-123,1-1-124,3 1-167,2 0-207,0 1-315,3 0-531,2-2-617,4 2-1013,3-3-1971,2 0 1903,0-1 3406,-1-2 0,-6-2 0,-2-2 0</inkml:trace>
  <inkml:trace contextRef="#ctx0" brushRef="#br0" timeOffset="739">811 281 14745,'10'5'3983,"-2"-2"-2986,-8-3 3601,0 0-4385,22 15-6,-16-11-16,16 10-51,-22-14-67,-1-2-34,0-2-6,-1-2 23,-2-2-5,1-2-18,-1-2 2,1-1-13,0-2-33,0-2 39,0-2 0,0 0 17,1-1 16,0 0 6,2 0-5,0 0-23,0 2 12,1 0-29,2 1-11,2 2 0,2 2 6,1 2-34,1 1-33,1 4-56,-1 1-113,1 3-73,-1 1-139,1 2-196,2 2-213,0 1-432,2 3-761,2-1-1563,2 1-5035,-1 0 8631,-2-2 0,-7-2 0,-3-2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25.9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1 307 21926,'15'35'309,"-4"-3"-259,-9-10-28,-1 1-16,0 2 22,-1 1-6,1 2-10,-1 1-12,0 0-12,0 1 1,0-1 0,0-2 11,0-2-17,0-3 6,1-1-11,0-2 5,0-2-11,0-2-17,1-1-39,0-2-74,0-1-66,0-1-134,0-3-146,0 0-157,-1-2-313,1 0-360,-1-1-441,1-1-656,0 0-106,0 0-2885,1-1 5422,-1 0 0,-1-1 0,0 0 0</inkml:trace>
  <inkml:trace contextRef="#ctx0" brushRef="#br0" timeOffset="409">308 88 18952,'7'68'1423,"-1"-9"-1093,-4-41-56,1 2-27,-2 0-51,1 3-45,-1-1-56,0 4-5,-1 0-29,1 2-5,0 0-28,-1-1 6,0 2 0,0 0-23,0 1 39,0-1-61,0 0 5,0-1 1,-1-1-12,0-2 23,0-3-6,0 0 0,0-2 0,-1-1 0,1-2 0,0-2-6,0-3-22,1-4-28,-1-3-39,1-3-51,0-1-789,0-1 241,1-1-437,-1-2-578,3-2-907,-2 0-431,1-2-2750,0 1 5797,-2 0 0,1 2 0,-1 2 0</inkml:trace>
  <inkml:trace contextRef="#ctx0" brushRef="#br0" timeOffset="699">1 635 22268,'79'-56'465,"-11"10"-342,-44 41-33,0 0-45,0 0-29,-1 0-27,0 2-56,-2-1-107,-1 2-162,-1 0-286,-2 1-420,-1 1-699,-2 0-886,-1 1-655,-2 0-4084,-2 2 7366,-1 0 0,-5-1 0,-1-1 0</inkml:trace>
  <inkml:trace contextRef="#ctx0" brushRef="#br0" timeOffset="953">570 482 21915,'6'94'-23,"-1"-15"-27,-5-58-62,-2 0-84,1 0-107,-1-2-257,-1 0-302,0-3-544,-1-2-638,1-2-863,1-3-275,-1-3-1349,1-2 4531,1-2 0,0-2 0,0 0 0</inkml:trace>
  <inkml:trace contextRef="#ctx0" brushRef="#br0" timeOffset="1094">592 307 19266,'4'9'-4112,"-1"-2"886,-3-7 1163,0 0 0,0 0 0</inkml:trace>
  <inkml:trace contextRef="#ctx0" brushRef="#br0" timeOffset="1624">921 548 23551,'-15'-24'240,"0"8"-105,2 23-1,-2 2-16,-2 3-6,-1 1-45,-2 2-11,2 2-11,1 2-28,1 0-23,4 1-5,2 0-12,3 0 1,4-1 28,1-1-23,4-1 84,85-27-50,-59 5 5,63-24-5,-83 12-6,-2 0 6,-1 1 5,-3 0-5,-1 4 28,-1 0-34,0 3 0,0 2-22,0 2-50,0 1 21,0 3-32,0 0 27,2 1 17,-1 2 17,2 2 11,1 3 5,0 4 6,0 3-22,2 2 17,-2 3 11,0 2 5,-2 2 12,-1 2 10,1 0-10,-2 1 0,0 0 10,0-2-10,0 1 5,0-3 6,-2 0-6,-3-2 6,-2-1 5,-3-1-10,-2-2-7,-3 0 6,0-3-22,-2-3-11,1-1-12,0-3-22,2-3-22,2-1-62,1-2-129,3-2-190,3-1-269,1-3-448,3-2-650,0-1-1121,2-1-1349,1 0-3310,0 0 7578,1 2 0,-2 4 0,0 1 0</inkml:trace>
  <inkml:trace contextRef="#ctx0" brushRef="#br0" timeOffset="2062">1118 0 19395,'-3'51'462,"1"1"0,-2 38-305,3-50 22,1 0 28,0 1 39,1 0 6,1-1 0,2-1-11,-1-2-34,2-2-38,-2-2-35,-1-1-66,1-2 4,-1-3-32,0-3 4,-1-3 12,0-3-16,0-5 44,-1-2 61,0-4 79,0-3 39,0-2 1,0-1 10,0-1-263,0-5-33,0-1-12,0-6-5,1-1-17,1-4-28,3 0-17,1-2 6,2 0 5,2 0 18,2 0 10,0 3 17,2 1-5,-1 1-1,1 4 7,-3 0-18,1 5 6,-2 0 0,-2 4 17,1 1 22,-1 4 28,-1 3 12,-1 4-1,0 3-11,-2 1-11,1 2 6,-2 0-6,1 0 11,-2 0-45,1-1-44,0-1-140,0-2-236,0-2-292,0-1-575,0-2-679,1-1-851,-1-2-330,-1 0-3154,1-3 6335,-2 0 0,0-2 0,-1 1 0</inkml:trace>
  <inkml:trace contextRef="#ctx0" brushRef="#br0" timeOffset="2504">1512 482 21511,'41'54'1065,"-6"-11"-768,-28-43-34,0 0-56,1-3-50,0-1-56,0-2-17,1-1-6,1-2 6,0-1 6,-1-1-28,0 0-6,-1-1-17,-1 0 6,0-1-12,-3 2 1,0-1-6,-3 0-11,0 2 22,-1 0 0,-2 2-5,-2 1 5,-2 1-11,-3 0 0,-1 3 11,-1 0-11,-2 2 6,-2 2 10,-1 3-10,-2 2 22,-2 5-11,0 2-6,-1 3 17,1 2-28,1 1 39,0 0-5,2 1-1,0 0 12,4 0-34,3 0-16,3-1-1,4-2 6,1 0-17,4-2 6,2-1 6,4-1 33,5-1 11,4-3 6,3-2-28,3-3-45,4-1 0,3-3-50,3 0-85,0-1-140,1-1-139,-1-2-241,-2-1-314,-1 0-572,-3-1-979,-3 0-1228,-2-1-4692,-5 2 8440,-2 2 0,-9 1 0,-2 1 0</inkml:trace>
  <inkml:trace contextRef="#ctx0" brushRef="#br0" timeOffset="2823">1862 613 24122,'66'42'157,"-11"-8"-73,-49-32 56,-1 0 50,-2-2 12,-2 0-18,0 0-60,-1-1-52,-1-2-44,-1-3-5,-1-3-6,-3-2-1,-1-2-4,0-1 4,-1-1-9,0-1-7,1 0 11,-1-1 0,3 1 6,0-1-17,3 1 45,0 1-6,1 0 11,1 1 51,1 0-62,2 0-11,1 1 17,5 1-28,0 0 5,5-1-11,-1 2-11,4-1-11,1 1-11,0 2-29,0 1-61,1 3-128,-2 2-125,1 1-217,-1 1-331,-1 2-600,-1 3-1264,-1 2-1330,-1 3-4551,-3 0 8658,-1 0 0,-5-5 0,-1-1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38.3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1 126 15434,'10'1'2420,"-3"1"-1552,-7-2 3003,0 0-3613,66-5 55,-48 4 23,49-5-73,-63 4-67,-2-2-67,-1 0-34,1 0-5,-2-2-12,0 1-5,0-2-17,0 0 0,0-2-17,0 1 1,0-1-12,0 0 5,0 1-22,0 0-11,0 1 6,-1 1-34,-1 1 17,0 1-40,-1 1-10,0 2-1,-2 0 17,-1 4 34,-3 2 11,-2 4 34,-2 4-12,-2 1 17,1 3 12,0 1-1,2 1-5,1 1-11,2 0 5,2 2-28,2-2 6,2 1-6,2 0-22,0-2 11,4 0 5,1-3 1,5-1-17,3-3-34,3-3-140,4-4-123,4-2-235,3-3-319,4-4-388,2-2-777,2-4-1289,1-2-4112,-3 1 7428,-5 0 0,-12 6 0,-7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5:06.6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1 198 21461,'3'-37'-45,"0"7"56,-2 30 68,0 2 38,1 3 12,0 1 17,1 3-17,0 1-28,-1 2 0,1 1-11,1 2-12,-2 0-11,1 2-11,-1 0-22,0 1-1,0-1-5,-1-1 0,0-1-5,-1 0-1,1-3-5,-1 0-6,1-2 12,-1-1-23,1-2 0,-1-2-17,0-1-6,0-2-38,0 0-68,0-1-510,0-1-5892,1 1 4039,0-2-4616,1-1 7108,-1 0 0,1 0 0,-2 2 0</inkml:trace>
  <inkml:trace contextRef="#ctx0" brushRef="#br0" timeOffset="310">110 132 14421,'11'0'3545,"-2"0"-2716,-9 0 3781,0 0-4649,11-39 0,-8 30 33,9-26 62,-12 41 34,0 4 33,0 3-22,0 2-12,0 3-16,-2 2-34,1 1 12,-1 1-18,-1 0-5,1-1-17,0 0 6,1-2-11,1 0-1,0-3 12,0 0-11,0-2-12,2 0-16,0-1-29,1-1-72,0-2-95,1 0-107,0-1-151,0-1-179,0-2-292,0 0-369,2-2-600,-1 0-1064,1-3-4872,-1 1 7852,-1-2 0,-1 0 0,-2 0 0</inkml:trace>
  <inkml:trace contextRef="#ctx0" brushRef="#br0" timeOffset="951">570 417 23539,'20'-40'-39,"-6"8"22,-22 32 23,-2 3 16,-3 2 6,-2 3-5,-2 2-6,0 2-1,-1 1 1,2 1 0,-1 2 17,1 1-6,1 1 11,1-1 6,1 0-6,1 0-11,2 0-6,2 0 1,1-2-35,3 1 35,2-1 16,1-1 6,2-1 33,2-1 34,3 0 23,4 0 16,4-1-6,2-2-27,4-1-40,3-3-16,2-2-12,2-1-38,0-2-18,1 0-28,-1-1-61,-1-3-17,-1 0-78,-1-1-68,-3-1-72,-2 1-107,-3 0-106,-4 0-185,-3 0-354,-3 0-525,-1 0-1042,-3-1-2443,0 2-929,-2-1 6021,1 2 0,-1 1 0,0 1 0</inkml:trace>
  <inkml:trace contextRef="#ctx0" brushRef="#br0" timeOffset="1350">833 504 18207,'5'2'3192,"0"0"-2805,-5-2-253,0 0-111,-13 24 5,9-12-6,-9 18-5,12-18 11,0 0-6,1-1 6,0 0 7,2 0 9,0-2 29,3 0 11,1-2 39,1 0 51,0-1 39,2-2 16,0-2 12,3-1-45,-1-1-39,3 0-23,-1-3-22,2-1-5,-1-4 22,0 0 11,-1-3 5,-1 2-5,-2-3-22,-3 1-29,-1-3-33,-2 1 0,-3-1 0,1 0-5,-2 0 27,-1 0-16,-2 1-6,-1 2-6,-2 0-16,0 2-29,-3 1-10,1 2-40,-2 0-17,0 3-27,-1 0-34,1 2-62,-1 0-73,2 1-72,0 1-85,2 2-66,1 2-79,2 2-169,1 2-223,2 0-246,0 2-315,2 0-313,2 0-403,2 0 22,3 2-3892,0-3 6099,0-1 0,-4-5 0,-1-1 0</inkml:trace>
  <inkml:trace contextRef="#ctx0" brushRef="#br0" timeOffset="1810">1118 592 20184,'15'36'392,"-2"-6"-246,-11-23 33,1 0 11,0-2 29,-1-1 44,0-1 73,-1-1 102,-1-2 1197,1 0-1249,0 0-145,-1-2-140,2-1-51,0-4-22,-1-3-5,3-1-18,-2-1 12,2 0-17,0-3 6,2 0-6,0-1-6,0 1 6,2 0 0,1 0-11,0 1-12,1 1 12,0 0-6,1 1 23,0-1 5,3 3-16,-1-1 10,1 1-5,1 1 0,-1 0-11,1 3 0,-2 0 5,-1 3-22,-1 1 0,-2 1 0,0 1-11,-1 3 5,-1 1 18,1 4-1,-1 2 17,0 2 22,-1 1-16,0 2 5,-1 0-11,1 2-6,-2-1 6,1 1 0,-1 0 0,1 0 0,-2-2 0,1 1-5,-1-3 10,0-1-27,0-1 0,-1 0-23,0-1-67,-1-1-56,1 0-107,0 0-100,0-1-123,1-1-146,-1 0-242,1 0-351,0 0-545,0 1-682,0-1-331,1-2-4732,-1 0 7527,0-2 0,-2-1 0,1-1 0</inkml:trace>
  <inkml:trace contextRef="#ctx0" brushRef="#br0" timeOffset="2151">1665 110 20761,'-1'60'347,"0"-7"-235,1-31 28,0 3 23,1-1 33,1 3 0,0-1-6,0 1 18,1-1-51,-2 0-23,0-1-33,1 1-23,-1-2-16,-1 1 0,0-2-12,0-1-16,0-1 10,-1-3-27,-1-1 17,2-3-45,-2-2 5,2-2-22,0-2-67,0-3-84,0 0-141,0-2-179,0 0-195,0-1-269,2-1-342,0 0-527,1-1-885,2 1-4178,-1-1 6895,0 0 0,-1 0 0,-2 0 0</inkml:trace>
  <inkml:trace contextRef="#ctx0" brushRef="#br0" timeOffset="2435">1446 461 23853,'31'-54'118,"-2"11"-102,-7 37-4,1 1-12,1 0-12,-1 3-16,2-1-28,-1 3-67,0-1-95,-1 1-124,0 0-179,1 2-235,0 1-342,0 2-369,-2 1-505,0 1-504,-3 1 1,-2 0-1519,-3 1 1272,-1-1 2722,-6 0 0,-2-4 0,-3-2 0</inkml:trace>
  <inkml:trace contextRef="#ctx0" brushRef="#br0" timeOffset="2828">1884 614 20263,'35'59'1332,"-6"-13"-760,-27-44 33,0-2-11,-2 1 1226,0-1-1759,0-4-44,0-1 0,0-5-17,0 0 6,0-2-1,0 0 1,0-3-1,0 0-10,-2-1 16,0-1-11,-1 0 11,0-1 0,-1 0-5,1 1 11,-1 0-12,2 3 18,0 0-11,2 1-1,0 2-6,1 0-5,2 1 12,2-2-1,2 2-6,2-2-21,1 1 16,1 0 0,1 0 0,2 2 22,1 0-28,1 0 1,1 0-6,1 2-17,1-1-35,0 1-43,0 1-68,-1 1-100,0 1-118,-1 1-162,-1 1-169,-1 2-178,-3 3-147,-1 1-201,-2 6-359,-3 1-464,-1 3-533,-3 1-906,-1 2-864,-1-1 4375,0-3 0,0-5 0,0-4 0</inkml:trace>
  <inkml:trace contextRef="#ctx0" brushRef="#br0" timeOffset="3234">2322 526 22627,'-6'35'89,"1"-4"-44,5-19 5,0 1 23,0-2 0,1 1 28,1-3 16,1 1 29,2-3 56,0-2 61,0 0 45,2-2 11,-1-1-5,3-1-57,0-1-44,2-1-51,1-2-4,0-3-13,1-1-10,0-3-12,-2 0-17,1-3-5,-2 1-6,0-2 12,-3-1-6,-1 0-12,-1 0-10,-3-1-1,-1 1-22,-1 0-11,-1 1-17,-1 2-23,-3 1 1,-1 1-23,-1 2-50,-1 2-45,0 2-62,-1 2-27,0 2-29,0 0-16,-2 2-17,1 0-29,0 4-39,1-1-49,2 2-91,1-1-145,1 1-196,2 0-292,2 0-363,0 0-471,1 1-582,2 1-230,1-1-4336,1-1 7086,1 0 0,-3-4 0,-1-1 0</inkml:trace>
  <inkml:trace contextRef="#ctx0" brushRef="#br0" timeOffset="3618">2629 88 24559,'19'-9'39,"0"6"-6,-14 18 12,2 2 11,1 3 0,-1 1 6,1 3 11,0 1-12,-1 1 12,0 2 0,0 0 0,-1 2-17,1-1 0,-2 0-6,1-1 1,-2-1-23,-1-1 6,0-1-23,-1-1-11,-1-3 5,1-1-5,-2-3 0,2-2 0,-2-3-11,1-2-6,-1-2-22,1-1-6,0-2-62,0-1-44,0 0-39,0-2-79,0-1-84,0 1-106,0-2-135,0 0-218,0 0-219,0 0-307,0 0-584,1 0-1080,-1-2-4940,1 1 7942,0-2 0,-1 1 0,0 2 0</inkml:trace>
  <inkml:trace contextRef="#ctx0" brushRef="#br0" timeOffset="3983">2935 1 17389,'7'6'3579,"-1"-1"-2756,-6-5 573,0 0-1318,3 6 12,-1 6 38,2 7 7,-4 5 5,1 3 0,0 1-39,-1 3-17,0 1 11,0 2 11,0 1-11,1 1 12,-1-1-1,2 0-27,-2-2 33,1-2-12,0 0-10,0-4 11,0-1-12,-1-2-5,1-2-11,-1-3 1,0-1-30,1-3-4,-1-1-1,0-3-17,0-2 6,0-1 0,0-3-17,0-1-5,0 0-6,0-1-17,1 0-11,-1-2-39,1 1-28,0 0-63,1 0-54,0-1-40,2 2-107,-1-1-100,2 2-146,1-1-319,0 0-449,3-1-726,0-1-1217,2 1-4907,0-2 8223,-2 0 0,-4 0 0,-3 0 0</inkml:trace>
  <inkml:trace contextRef="#ctx0" brushRef="#br0" timeOffset="4494">3198 504 21013,'30'16'1008,"-4"-3"-576,-15-11-29,1-1-61,-1-1-57,0 0-49,1 0-63,-1 0-16,1 0-39,1-2-18,0-1 1,0 0 0,1-2 5,-1 1 46,1-1 32,-2-1 24,-1 1 16,-1-2-17,-3 1-16,1-1-40,-3 1-17,0 0-33,-3 0-17,0 0-5,-1-1-29,-1 1 0,0-1-5,-1 1-6,-1 1-33,-2 0-34,-1 2-34,-1-1-38,0 2 10,-2 1-5,-1 0 16,-3 1 18,0 1 27,-3 3 23,-1 1 17,-1 3-1,0 2-10,-1 1-1,2 1-11,0 3 12,2-1-18,2 2 23,0-1-5,4 2-1,0-1 23,3 1-6,1-1 11,2-1-5,1 0 6,1-2-1,1 0 0,1-1 18,1 0-7,3-1 12,0 0 0,3-1-12,0-1 18,2 0-23,1 0-6,2-1-5,0-1-23,1 0-5,-1-2-39,1 1-45,-1-2-51,-2-1-89,1 0-84,-2 0-80,-1-1-110,-2 0-107,-1-1-185,-2-1-505,0 0-799,-1 0-1390,2-2-4997,-1 0 8492,1-2 0,-4 1 0,0 1 0</inkml:trace>
  <inkml:trace contextRef="#ctx0" brushRef="#br0" timeOffset="4901">3548 636 21265,'32'42'560,"-5"-7"-381,-25-29 29,1-1 5,-1-1 17,-2-2-1,1 0-44,0-1-45,-1 0 56,1-1 1260,-1 1-1232,0-4-84,1 1-101,-1-4-16,0-1-12,0-1 0,0-3 0,0-1 0,0-2 6,0-2-17,0-1 11,0-1 1,0-1 11,0 0 5,1 1 16,1 1 18,3 0 0,0 2 10,1 0-10,1 0 5,2 2-5,0-1 11,2 2 5,0 0-11,1 1 12,2-1-23,0 1-6,1-1-11,0 1-16,2 1-1,0 0-22,1 1-6,-1 1-33,1 2-22,-2 0-85,0 3-78,-1 1-101,-1 1-101,0 1-106,1 2-140,0 1-224,-1 2-449,0 1-715,-1 2-1178,-2 0-4906,-3 0 8144,-2-1 0,-3-3 0,-2-2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41.1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48 26648,'53'-12'-59,"0"-1"0,35-7-109,-63 18-162,-2 2-168,-3-1-315,-1 1-464,-3 1-1059,-2 0-1792,-3 1-4822,-2 0 8950,-2-1 0,-4 1 0,-1-2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43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0 373 26290,'32'45'162,"-7"-5"-128,-25-21-23,0 0 17,0 0-45,0-1-17,0-1 1,0-1-23,0-3 11,0-1-73,0-2-44,0-4-107,0 0-100,0-2-114,0-2-133,0 0-1041,0-2 318,1 0-744,2-2-1138,2 0-4000,0-2 7221,0 1 0,-2 1 0,-2 2 0</inkml:trace>
  <inkml:trace contextRef="#ctx0" brushRef="#br0" timeOffset="158">154 175 19372,'2'12'611,"0"-3"-1233,-2-9-2655,0 0 0,0 0 0</inkml:trace>
  <inkml:trace contextRef="#ctx0" brushRef="#br0" timeOffset="561">438 0 24967,'9'96'1479,"-3"-40"-1411,-5 11-12,-1-43 5,0 1-27,-2 1 5,0 1-17,0 0-5,-1 1-6,2 0 6,0-1 6,1-3 5,0-1-23,2-3-5,1-2 6,-1-4-23,1-1 23,-1-4-12,-1-2-5,1-4 11,-2-1-6,0-1-201,0-1 39,0-3-123,0 2-202,0-2-376,0 2-631,0 0-1519,0 0-4436,1-1 7455,-1 1 0,1 0 0,-1 1 0</inkml:trace>
  <inkml:trace contextRef="#ctx0" brushRef="#br0" timeOffset="804">241 307 25359,'49'-28'59,"-1"0"1,36-16-60,-56 43 0,1 1-17,0 0-11,0 2-40,-2-1-94,0 3-130,-4-1-234,-1 1-381,-4 0-752,-3 1-1752,-5 1-5018,-1 0 8429,-4-2 0,-2-1 0,-2-2 0</inkml:trace>
  <inkml:trace contextRef="#ctx0" brushRef="#br0" timeOffset="1243">657 307 23640,'91'-36'941,"-13"8"-667,-53 24-22,-1 2-61,-1 0-56,-3 1-62,-2 0-29,-3 0-4,-3 2-29,-4 1 17,-2 3-6,-2 3 137,-18 40 1,-7 8-137,8-17-247,-8 19 0,0-4 252,11-33 16,0-1 18,2-1 5,0-3 34,1-1 5,0-2-55,2-2 503,1-2-514,1-1 4,1-2 29,1-1-56,0-2 22,1-2 17,0 0 17,1-1 0,2 0-12,1 0-21,5 0-40,1-2 22,3 1-11,2-3-39,2 1-39,0-2-23,0 1-61,1 0-39,-1-1-68,1 0-123,-1 0-72,-1 2-74,0-1-67,-3 1-89,1 1-151,-1-1-254,-1 1-463,0 2-656,-2-2-879,0 2-342,-3-1-2324,0 1 5752,-2 0 0,-3-1 0,0 1 0</inkml:trace>
  <inkml:trace contextRef="#ctx0" brushRef="#br0" timeOffset="1506">745 460 18240,'-9'-10'4028,"3"2"-3485,6 8 2213,0 0-2672,72-32-958,-39 24 885,57-24-106,-57 31 11,-1 1-230,-2 0-475,-2 1-1289,-4 2-3031,-1 1-4284,-7 1 9393,-3-2 0,-8-1 0,-1-1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41.4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86 25797,'10'40'386,"-1"-3"-291,-9-13 6,0 0-28,0 2 11,0 1-22,0 1-6,0 1-6,-1 0-22,0 1-11,-1-1-12,0 0-16,1-2 0,1 0-6,0-3-11,0 0 17,1-5-6,1 0 0,1-3-27,-1-2-68,0-1-45,-1-4-95,1-3-95,-1-3-74,1-1-133,-2-2-298,2 0-536,-2-2-1307,0-1-3180,1-4-2331,-1-1 8206,1 1 0,-1 2 0,0 3 0</inkml:trace>
  <inkml:trace contextRef="#ctx0" brushRef="#br0" timeOffset="347">176 42 20991,'5'0'2957,"-1"1"-2397,-4-1 1104,0 0-1602,21-28 10,-14 29 18,16-17 11,-22 37-12,0 3-5,-1 2 0,0 1-22,0 3 0,-1-1-6,0 1-6,-2 1 0,1 0-27,1 2-6,0-2-1,1 1-10,1-1 5,0-2 0,1-1-22,0 0-6,-1-3 17,0-3 0,0-1 0,-1-3-16,0-3-1,0-3 6,-1-3-1,0-3-32,-1-2-12,1-1-28,0-1-23,1-1-162,0 0-22,0-3-123,0-1-220,1-2-178,1-2-436,1 0-820,0-1-1763,1 0-5052,-2 0 8883,-1 2 0,0 3 0,-1 1 0</inkml:trace>
  <inkml:trace contextRef="#ctx0" brushRef="#br0" timeOffset="593">1 370 25786,'36'-34'95,"-2"6"-73,-13 25-22,1 1-17,1 0-22,1 0-67,1 2-79,2-1-163,-2 1-167,1 2-157,-2-1-207,0 3-348,-1-3-823,-2 1-1423,-1 0-4665,-4-1 8138,-3 0 0,-6 0 0,-4-1 0</inkml:trace>
  <inkml:trace contextRef="#ctx0" brushRef="#br0" timeOffset="1008">548 304 25422,'-37'55'296,"6"-9"-189,26-27-18,0-1-21,0-1-12,3-1-23,0-2 6,1-1-5,1-2 0,0-1 10,2-3 12,1-2 17,4-1 6,3-2-29,4 0-16,3-2-34,4 0 11,2-2-6,2 0-10,1-2-6,0-1-57,0-1 40,-2 0-11,-1 0-11,-2-1 27,-2-1-44,-1-1 11,-3-1-5,-1 1 10,-3-1 6,-2 1 12,-2-1 10,-2 0 40,-1 0-17,-3 1 0,0 2 11,-1 0-67,0 2 56,-1 1-16,0 1-7,0 3 23,-1-1-17,0 2 23,-2 1 5,-1 3 23,0 3-29,0 2-5,1 2 0,2 1-11,0 2 0,2 3-11,0 0-57,1 1-134,0 1-118,3 0-195,0-1-236,0-2-307,-1 0-679,2-4-1215,-2-2-997,1-2-4475,-1-4 8435,0 0 0,-2-3 0,0-1 0</inkml:trace>
  <inkml:trace contextRef="#ctx0" brushRef="#br0" timeOffset="1370">964 567 25371,'-16'-17'84,"3"0"-56,10 4-5,1-2-12,0 0-6,1-2 40,0-1-11,1 0 39,1-1 22,0 2 0,2 0 17,1 2-17,1 1-28,1 1-22,2 1 11,1 1-5,3 1 16,-1-1-22,3 2-17,1 0-17,2 1-11,0 1 5,2 2-33,-1 0-39,0 2-50,-1 2-96,-2 1-134,-1 3-186,-3 1-273,-1 3-454,-1 2-1082,-2 2-1791,-2 1-4757,-1-1 8890,-2-1 0,-1-6 0,-1 0 0</inkml:trace>
  <inkml:trace contextRef="#ctx0" brushRef="#br0" timeOffset="1950">1249 326 24861,'-1'63'280,"0"-8"-241,-4-34-16,2-1-1,0-2-22,1-1 6,1-3-12,1-2 17,0-2-5,1-3-1,0-2 23,2-1-16,1-3 32,2 0-10,2-1-5,1-2 4,2-2-27,1-1 16,0-4 12,0 0-6,0-3-6,0 0 1,-1-1-35,1 1-32,0 1 4,0 2-32,0 2-2,-1 3-4,0 1 22,-1 2 17,-1 1 11,0 2 5,-1 1 12,0 3 11,-1 0-6,0 2 6,-2 1-22,0 0-6,0 1 6,0-1-6,0 1 28,-1-3 0,2 0 22,-2-2 45,0-1 0,0-2 34,-1 0-11,0-2-6,1 0-16,0-2-7,1-1 12,0-2-11,1-2 38,1-1 12,1-1 17,0-2-11,0-1-6,1-1-17,-1-2-22,-1 1-6,0 0-11,-1 0-22,-1-1-6,0 0 16,-2 1-27,-1-1 6,-1 0 10,-1 1-10,0 0-7,-1 1-10,-1 1-12,-1 1-16,0 3-17,-2 1-84,2 4-101,0 1-96,1 1-133,-2 1-175,1 3-369,-1 2-806,-1 5-2023,1 0-5298,0 1 9124,1-3 0,3-3 0,-1-3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38.6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0 176 22845,'21'96'157,"-4"-14"-135,-17-54-27,0-2 16,0-1-22,0-1-12,0-3 18,0-1-40,0-1-67,0-1-95,1-1-118,0-4-113,1 0-127,2-4-219,0-1-381,1-2-409,-1-2-319,0-2-381,0 0-68,-1-2-3186,0 0 5528,-1-1 0,-1 1 0,-1-1 0</inkml:trace>
  <inkml:trace contextRef="#ctx0" brushRef="#br0" timeOffset="454">66 220 14135,'0'2'5898,"0"0"-2554,0-2-3014,11-67-61,-2 44-39,10-52-62,-4 62-17,0 1-22,1 1-23,0 2-11,0 3-33,0 2-12,-2 2-38,-1 0 27,-1 5-11,-2 5 5,-2 5 29,-2 5-17,-3 4 5,0 3-22,-2 0-17,-1 0 1,-1 0-1,-1 0 6,-2-1-1,-2 0-27,0-1 0,-1-1-11,-1-2-18,-1-2 40,-1-2-11,-2-3-6,0-1 6,-3-2-17,-1-1 11,-3 0-5,1-1 11,-2-2 5,0 0 6,1-3 11,3-1 6,3-2 0,4 0-23,3 0 6,3 0-22,1 0 5,2 0 6,4 0 11,1 0 6,6-1 16,-1 1-11,4-1 23,0 1-34,0 0 28,0 3-11,0 1-1,-1 3 18,1 1-17,-1 1 16,2 1 1,1 1 0,1-1-17,0 1-17,0 0 6,1 0-6,1 0 0,0-1 0,-2-1-40,1-1-55,-2 0-73,-1-1-90,-3-2-145,-2-1-202,-2-2-325,-2 0-521,-2-1-985,-1 1-1222,-1-1-4760,-1 1 8418,0-1 0,0 0 0,-1 0 0</inkml:trace>
  <inkml:trace contextRef="#ctx0" brushRef="#br0" timeOffset="847">570 417 22615,'-44'58'521,"8"-8"-392,32-33-28,1-1-28,2 0-1,1-2 12,2-2 23,2 0 33,1-3 0,4-1 33,0-2-5,3-3-22,1-1 11,1-2-62,2-4-17,2-1-22,0-4-16,-1-1 10,0-3 0,-2 0 6,-2-2-28,-1 0 17,-3-1-6,-1 0 1,-3-1-7,-2 1-16,-2-1-11,-1 2-6,-2 1 11,-1 1-22,-3 2-6,-1 1-28,-3 3-11,-1 2 6,-2 3-34,-1 1-28,-2 4-51,-1 2-55,1 5-68,0 0-89,3 2-112,1-1-168,2 0-253,4 0-408,1-2-578,3 0-637,1-1-533,4 0-4195,0-1 7259,3-2 0,-3-3 0,-1 0 0</inkml:trace>
  <inkml:trace contextRef="#ctx0" brushRef="#br0" timeOffset="1277">810 439 17882,'7'5'3971,"-2"0"-3209,-5-5 1310,0 0-1932,15-15 17,-11 17 11,11-9 11,-15 22-32,-2 1-30,0 3-22,-2-1-16,1 0-12,1 0 0,0-2-22,2-1-6,1-1-5,2-2 16,2 0 23,2-4 17,1-1-12,1-2-22,1-2 39,1-2-22,1-1-11,1-3 10,0-1-55,1-3 6,0-2-7,0 0 1,1-1-6,-1 1-16,-1-1 10,-2 2 40,-2-2-34,-1 1 6,-2-1 6,-1 1-74,-1-1 57,-1 0-6,-2-1 11,0 0-11,0-1 6,-1 0 5,0 1 0,0 1 23,0 2-34,0 1 0,0 3-17,0 0 6,0 3-107,0 0 118,0 6 11,0-1 23,0 6-40,2-2 12,0 3-6,2 1 45,2 0-79,1 2 0,1 0 6,1 1-44,1-1 66,1 0-50,0 0-73,2-1-106,-1-2-185,2-1-191,-2-1-274,0-2-392,-2 0-767,0-2-1233,-2-1-4402,-1-2 7679,-2 0 0,-2-2 0,-2 0 0</inkml:trace>
  <inkml:trace contextRef="#ctx0" brushRef="#br0" timeOffset="1580">1423 132 26077,'-10'31'381,"2"0"-292,5-1-50,0 3 17,-3 0-28,0 2-11,0 0-11,0 0-1,0-1-5,2-2-16,0-3 16,1-4-17,1-2 6,1-5-1,1-2 1,0-3-28,0-4-23,0-1-33,0-4-50,0 0-46,2-3-89,0 0-145,2-1-248,0 0-469,2-1-870,-1-2-2015,1-1-4991,-2-1 9018,-1 0 0,-1 3 0,-2 0 0</inkml:trace>
  <inkml:trace contextRef="#ctx0" brushRef="#br0" timeOffset="1798">1117 351 25808,'44'-37'171,"1"0"0,34-23-115,-44 52-34,1 3-28,1 0-66,0 3-113,0 1-179,-3 2-303,-2 3-464,-4 1-1004,-5 3-1959,-4 0-4946,-5 0 9040,-3-2 0,-7-2 0,-1-2 0</inkml:trace>
  <inkml:trace contextRef="#ctx0" brushRef="#br0" timeOffset="2241">1686 88 25662,'15'50'104,"0"0"0,10 37-71,-25-55-10,2 1-18,-2-1 6,2 0-27,-1-1-1,0-3 0,0-1-22,-1-5 28,0-3 5,2-4-5,-2-4 22,0-4-5,1-2 10,-1-4 29,2 1 17,-2-2-6,2 0-11,0-2-1,1-2-32,3-3 10,1-3 0,1-2-22,2-3 6,1 0-17,2-1 0,0-1-12,1 1 23,1 1 0,1 1-17,0 4 17,-1 1-11,0 3 0,-1 2 22,-2 2 23,-1 1-34,-3 3 11,-1 2-11,-1 2-11,-2 5 22,0 2-22,-2 3 0,0 1-29,-1 2 24,0 0 10,0-1-11,-1 0 12,1-2-74,-1-1-83,0-1-129,0-2-164,0-2-172,0-3-185,0-1-101,0-4-314,0 0-5203,0-2-2077,1-3 8507,-1 0 0,1-2 0,-1 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37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88 20733,'15'38'683,"-5"-4"-504,-12-18-11,0 0-33,0 1-23,1-1-11,0 0-17,1 0-16,0-1 10,0 0-11,0-1-16,0-1-7,2 0-16,1-3 6,2-1 22,0-2 34,2-2 44,1-3-11,0-1 0,2-1-33,1-2-23,1-2-5,0-3-12,2-3-11,0-2 6,1-1 6,-1-3-7,-1 0 18,0-2-17,-1 0 5,-2-3 12,1 2 33,-2-1 17,-1 0 22,-2 2 23,-1 0-6,-1 3 1,0 1-7,-3 2-16,1 2-39,-2 2 16,1 2-28,-1 2-22,0-1-5,0 3-46,-1 0-27,1 1-51,-1 1 17,1 0-28,-1 0 23,0 0 38,-1 4-5,2 2 39,-3 4 1,1 2-1,-1 4-6,2 0 7,0 2-1,0 0 11,1 0-11,0 0-22,0-1 6,1 0-12,0-2-6,1 0-16,1-2-67,1-1-152,-1-1-173,-1 0-202,0-2-296,0 0-495,-1-1-973,-1 0-1160,0-2-4788,0-1 8345,0-1 0,0-2 0,0 0 0</inkml:trace>
  <inkml:trace contextRef="#ctx0" brushRef="#br0" timeOffset="400">592 0 18280,'-45'26'571,"0"-1"1,-31 18-337,60-30-39,1 0-34,3-1-50,2-1-28,2 0-44,3-2-7,3-1 29,1-1 33,4-1 39,2-2 29,3 0-7,5-2-38,2-1-28,3-1-18,3 0-4,0 0-18,3 0 0,-1 0 1,2 2-18,-2 1 23,-3 2-5,-2 1-12,-3 2 17,-4 1-6,-2 0 18,-4 1 44,-2 0 28,-2 1 28,-2 1-5,-2-1-23,-4 1-45,-2 0-5,-2 0-23,-1-1-17,0-1-5,-1-2-6,1-1-28,0-2-22,2-2-62,2 0-128,0-2-169,1-1-258,1 0-486,1 0-1004,0-1-1298,2-1-4817,1 0 8233,1-2 0,1 3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50.7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 25713,'11'-21'56,"-3"5"-34,-7 16 6,0 1-28,1 0 34,0 3-17,0 0-6,1 0 11,-1 0-11,1-1 1,-1 0 4,0-1 29,1 0-28,-1-1 17,1 0-1,0-1 6,1 0 68,1 0 66,-1 0 51,0-1 0,-2 0 0,-1 0-72,0 1-488,-1-1-84,-1 5-499,1 1-1109,-1 5-4973,1 0-2706,2 0 9707,0-3 0,0-3 0,0-2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46.6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257 373 23187,'10'-30'330,"-3"6"-263,-7 23-11,0 1-33,-2 0-23,-3 0 5,-2 0 23,-3 2 28,-3 2 11,-4 3 45,-1 2-16,0 2 4,-2 1 7,0 2-12,1 0-11,0 1 0,2 0-11,1 1-28,1 1-6,1 0-11,1 0 0,3 1-11,1 1 5,3-1-22,2 1-11,3-2 22,0 0-11,4-2 28,1-1-6,5-1 12,1-3 16,3-1-22,2-2 17,4-4-6,2-1-22,4-2-6,1-2-27,3-1-52,1-2-72,0-2-106,-1 0-185,-1 1-224,-3 0-353,-3 1-628,-3 1-857,-4 1-1064,-3 0-4693,-5 0 8250,-3 1 0,-2 0 0,-2 2 0</inkml:trace>
  <inkml:trace contextRef="#ctx0" brushRef="#br0" timeOffset="430">476 482 18044,'10'10'1480,"-2"-3"-1346,-8-7 2482,0 0-2448,11 45 28,-7-28-11,8 34-29,-10-41 7,-1 0-34,0-3 5,0 0 34,0-3 39,-1-1 84,0-1 40,0-1 453,0-1-745,0-2 6,0-1-6,-1-4 0,-1 0 12,-1-1-23,1-2 0,0-3-5,-1 0 5,0-1-6,1-2 0,0-1 18,1-1-7,1-1 12,0 0-6,0-1-16,0 1-18,0 0 23,1 0-11,1 3 0,3 0 16,0 2-16,1 2 17,0 1-1,2 2-10,0 2-6,1 0-12,1 2 1,0 0-6,3 1-11,1 0-62,0 2-78,0 1-135,1 0-118,0 1-178,-2 0-208,2 2-313,-3 1-785,0 3-1125,-1 0-2796,0 2-307,-2-1 6116,-1-1 0,-5-3 0,-1-1 0</inkml:trace>
  <inkml:trace contextRef="#ctx0" brushRef="#br0" timeOffset="680">892 329 23853,'6'54'42,"-1"0"0,4 37-87,-12-67 0,0 0-55,0-1-24,1-3-60,2-2-96,-1-3-140,1-3-191,0-3-286,0-3-519,0-2-735,0-3-1232,3-1-4699,-1-2 8082,2-1 0,-1 1 0,-2 0 0</inkml:trace>
  <inkml:trace contextRef="#ctx0" brushRef="#br0" timeOffset="848">936 88 20744,'-7'-7'2784,"2"2"-2879,5 5-9736,0 0 1968,16-3 7863,-8 3 0,8-4 0,-11 6 0</inkml:trace>
  <inkml:trace contextRef="#ctx0" brushRef="#br0" timeOffset="1186">1221 0 25752,'-18'62'358,"2"-6"-285,10-25 0,1 0-11,0 2-18,0 0-10,1 0-17,1 1-31,8 39 0,3 2-3,-5-27-96,5 26 0,0-20 113,-7-53-34,-1-1-16,1-2-135,0-2-61,1-2-129,-2-4-192,2 0-19,-2-2-662,0-1-859,0 0-1718,0-2-4958,0 3 8783,0 1 0,0 5 0,0 3 0</inkml:trace>
  <inkml:trace contextRef="#ctx0" brushRef="#br0" timeOffset="1435">1067 372 24105,'64'-38'235,"-10"8"-212,-38 30-29,3 0-11,2 0-22,2 0-67,3 2 106,25 4 0,2 1 0,-19-3 0,56 8 0</inkml:trace>
  <inkml:trace contextRef="#ctx0" brushRef="#br0" timeOffset="1847">1505 394 23310,'42'-7'683,"-4"-1"-498,-19 7-45,2-2-28,0 1-23,-1-2-5,1-1-44,0 2-7,-2-2-16,0 1-6,-1 0 23,-3 0-6,-2 1 28,-2 0-23,-1-1 46,-2 1-1,-2-1 6,-1 0-5,-2-1-18,-1-1 1,-1 0-12,-1-1 7,0 1-1,0-1-17,0 1 6,-1-1-12,0 2 12,-4-2-6,1 3-16,-3 0-12,-1 0-17,-3 2 12,-1 1 5,-3 0-5,-2 2-6,-2 3 0,-3 2-6,1 4 118,-19 40 0,0 9-84,14-18-260,-12 19 1,11-4 214,33-35-5,5-2-1,2 0 40,3-4-11,1 0 5,2-4-22,1-2 418,1-2-558,1-2-180,0-2-252,0-2-436,0 0-790,-1-1-1502,0-1-4647,-4 0 7958,-2-1 0,-9 1 0,-1 0 0</inkml:trace>
  <inkml:trace contextRef="#ctx0" brushRef="#br0" timeOffset="2239">1943 504 23976,'43'57'420,"-9"-11"-252,-33-43 45,1-1 73,-2-1 593,1-1-515,-14-73-364,16 40 12,-11-51-18,18 60 12,-2 8 5,1-1 11,0 2 17,1 2 17,-1 2-16,0 2-7,1 2-5,-1-1-5,1 3-23,-1 1 11,1 1-11,1 0-23,-1 2 29,1 0-34,0 1-11,0 0-28,-1 2-45,1 0-73,0 3-112,1 1-123,1 1-213,0 1-263,1 1-432,0 2-828,0-1-1261,0 3-4284,-2-2 7701,-2-1 0,-5-5 0,-2-2 0</inkml:trace>
  <inkml:trace contextRef="#ctx0" brushRef="#br0" timeOffset="2558">2469 351 25970,'25'54'493,"-4"-7"-370,-21-33-39,1 0-22,-1 0-28,1-1-62,0 1 44,1-2-10,0 0-28,0-1 16,-1-1-39,1-2-33,-1-1-34,1-2-62,0-2-111,-1-2-96,2 0-197,0-1-379,1-4-790,0 0-1850,2-5-5594,0 0 9191,-1 1 0,-2 3 0,-2 2 0</inkml:trace>
  <inkml:trace contextRef="#ctx0" brushRef="#br0" timeOffset="2765">2513 154 22055,'-1'-4'2296,"0"2"-2032,1 2-2314,0 0 2050,32 15 0,-24-11 0,24 11 0</inkml:trace>
  <inkml:trace contextRef="#ctx0" brushRef="#br0" timeOffset="3173">2797 394 19664,'-2'-6'2357,"-1"0"-1908,3 6 732,0 0-973,-32 22 4,22-13-16,-25 19-16,32-18-29,0 1-17,1 0-5,2-1 5,0 3-16,2-1 0,1 1-18,4-1-21,1 0-23,3-1-28,1 0 17,4-1 6,1-2 16,2-1 0,3-3-17,-1-1-16,1-1 33,0-2-11,0-2 445,18-34 1,-1-9-446,-16 16-149,15-17 0,-13 3 149,-35 27 0,-1 1-17,-4 1-22,-2 1-6,-1 2-16,-2 2-1,0 2 214,0 3-309,-1 1-56,1 3-67,1 2-50,1 1-62,3 3-78,1 1-102,2 1-117,3 0-151,2 1-280,4 1-533,1-1-957,3 2-1159,4-1 3713,5 1 0,-4-5 0,1 0 0</inkml:trace>
  <inkml:trace contextRef="#ctx0" brushRef="#br0" timeOffset="3706">3148 373 24665,'22'54'801,"0"0"0,2 0-532,-3 4-62,-21-58-95,1-1-17,1-3-5,0-3 22,0-2-39,3-3-28,-1-2-12,2-3-5,-1 0 28,0-2 6,1-1 5,-2 0-11,1 0 11,-1-1 6,0 0-23,0-1 1,0 1-23,1 1-6,1 3 1,1-1-1,0 4-16,2 0-1,1 2-10,0 2 10,3 1 1,0 3-1,0 0 23,0 3-39,1 0 28,-1 3-11,1-1-1,0 1 34,0 1-39,-1 2 12,0 2-1,0 3-11,0 2 17,0 3-6,-1 1-6,0 4 12,-2-1 6,0 4 5,-1 0 5,0 0-38,-1 1 10,-1-1 1,1 0-17,-2-3 33,0 1-28,-1-3 1,-1-1 5,-1-3 11,0-2-17,0-2-5,-1-1 0,-1-3-39,0-1-23,0-2-50,-1 0-4526,0-1 28,2 0-4867,-2 0 9488,1 1 0,0-1 0,-1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7:52.404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226 516 21265,'-18'4'28,"3"0"-11,9 0-12,0 0 12,2-2 0,-1 1 5,0-1 1,0 2 22,-1 0 16,0-1 18,-1 1 10,-1 0 12,-1 0 5,0 1 12,-1 1 28,0 0-34,-1 2-16,0 0-18,0 1-56,0-1-5,2 0-11,2 0-12,2 0 1,2 0-7,1-1 1,1-1 6,1 1 10,1-2 6,1 0 12,2-1-6,3 0 11,1 1-17,1-2 0,2 1 0,1 0-11,-1 1 17,2 0-17,-2 1 0,2 1-28,-1 1 11,0 1 6,1 0 5,-1 0 18,1 0-12,-1 1 0,-1 0 5,-1 0 6,-2 1 12,-1 0 22,-3 1 44,-2-1 34,-1 1 51,-1-1 22,-4-2 0,0 1-6,-4-1-16,-1-1-28,-2-1-6,-1-1-17,0 0-11,-1-1 0,-1-1-11,0-1 5,-2-1-22,1-2 0,-1 0-11,1 0-23,0-3 17,2-1-22,1-2 0,2 0-17,0-1-17,4 1-22,0 0-62,3 0-95,0 1-173,1 1-287,1 0-385,1 2-444,-1 0-1820,1 2 0,0 0 0</inkml:trace>
  <inkml:trace contextRef="#ctx0" brushRef="#br1" timeOffset="91679.54">445 35 18105,'2'-14'3673,"0"2"-2491,-2 10-1209,0-1 11,0 1 6,0 2 2,0-1 2,-1 3 1205,0 1-1101,-1 4 181,0 2 227,-1 1 0,0 2-25,1 1-77,-1 1 1,0 1-640,1 0 94,0 2-282,1 0 65,0 2-66,0 0 90,-1 2 63,0 1 46,1 2-18,-2 1 179,1-1 70,-1 1 27,1-2 104,0 0-86,-1-2 68,0 0-23,1-1-7,0-1-79,0 0 67,0-1-61,0-1 33,1-2-120,0 0 16,1-3-170,-1-2 155,0-2 30,1-3-119,0-2 346,0-2-430,0 0 142,2-5 1086,1 1 189,3-5-125,-1 0-13,1 0 98,1-1-287,-1 1 364,0 0-78,-1 2-1143,-1 1 1,-1 2 0,-2 2 0</inkml:trace>
  <inkml:trace contextRef="#ctx0" brushRef="#br1" timeOffset="92387.54">620 122 17895,'-18'27'6959,"1"-2"-4511,4-10-1467,-1 0-481,-2 2-180,-2 1-96,0 0-117,0 0 1481,0-2-1878,2-1 8,1-2 9,1-2 74,2-1-86,2-2 93,2-2-40,2-2-57,3-1 122,0-2-346,2 0 4980,1 0-4467,3-1 0,0 1-1050,3 1-1349,1-1-12,2 0 11,1 0 279,2-1 2182,-2 2 18,3-2-12,0 2-9898,0 0 7243,1 1 3426,-2 0-151,0 2-159,0 1-171,1 1-105,-2 1-177,2 1-1018,-1-1-4,0 0 271,1 0 62,-1 0 285,0-1 179,-1-1 153,0 0 226,0-1 62,-1-1 210,1 0-126,0-1 396,1 0-269,-1-1 270,1 0-101,1-1 149,0 0-129,1-1 33,-1 1-555,-2-1 0,-6 0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8:00.6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329 636 22313,'37'-86'778,"-6"17"-520,-29 63-17,0 2-51,-1 1-72,-1 1-51,0 1-22,-3 0-23,-1 1-5,-4 3 17,-3 1-6,-2 3 16,-4 3 7,-1 1-1,-3 3 17,-1 2 6,1 3 6,-2 2 10,1 3-10,0 1-7,0 1-10,2 2-17,1-1-12,3 2-5,4 0-16,3 2-1,3 0 0,3 1-5,2 0 10,2 1-10,2 0-6,2-1 6,4-1-1,0-3 6,2-1 6,1-2 6,2-1 10,1-3 6,2 0 17,1-3 6,1-2-12,1-2-5,0-1-6,2-2-5,-1-2 6,2-2-12,-1-1 0,1-4 0,-1 0 22,0-4-22,0-1 6,-1-4-12,-1-3-44,0-2 55,0-2-5,-1-2-11,0-2 17,-1-3-17,-1-1-1,1-1 18,-3-1 0,1-1-18,-3-2 7,0 1-6,-2-1 16,-2-1-5,-2 1 6,-2 1 11,-1 1-6,-3 2 34,0 0 5,-2 3 0,-1 0-5,-3 2-17,-2 1-11,-1 1-17,-1 1 0,-1 0-22,-1 2-6,-2 0-6,-2 3 0,0 0 1,-1 2-6,-1 0-12,0 2-16,-1-1-23,1 1-16,1 1-40,0 0-38,3 2-57,1 1-84,2 1-68,2 1-88,2 0-118,2 0-107,2 0-179,1 0-364,0 2-734,1 0-1366,2 1-4863,0 2 8184,2-2 0,-2 0 0,0-1 0</inkml:trace>
  <inkml:trace contextRef="#ctx0" brushRef="#br0" timeOffset="355">1 854 24206,'93'-13'935,"-12"3"-682,-49 9-41,0 1-60,1 0-18,0 0-39,-1 0-33,0 0 11,-1 0-45,-2 0-23,-2 1-22,-2 0-22,-4 1-45,-2 0-67,-3-1-62,-2 1-118,-3 0-50,-3 0-111,-1-1-169,-4 1-218,0-2-584,-3 2-1068,0-1-1233,-4 1-4744,0 1 8508,-2 0 0,2-2 0,2 0 0</inkml:trace>
  <inkml:trace contextRef="#ctx0" brushRef="#br0" timeOffset="968">1183 66 23657,'-22'0'594,"1"2"-432,4 8-5,0 3-51,-2 2-22,1 2-22,-1 1-23,3 2 17,0 3-6,0 2 1,2 0-6,-2 3 5,2 0 6,-1 0 11,1 1 17,0 0 12,0 1-12,0 0 6,2 0-1,-1 1-10,1 1-18,1-1-5,4-1-22,1 1-6,4-4 0,2 0 5,4-3-16,4-1 6,4-2 5,3-2-17,2-2 11,1-2-11,1-3-22,1-1-34,0-3-78,-1-1-101,-1-1-140,-4-1-202,-1-2-263,-4 0-403,-2-2-896,-2 0-1827,-2-1-4856,-1 0 8811,-1 0 0,0 0 0,-1 0 0</inkml:trace>
  <inkml:trace contextRef="#ctx0" brushRef="#br0" timeOffset="2350">1578 1 24116,'79'12'415,"-12"3"-326,-51 3-27,-1 5-29,0 1-5,-1 2-5,0 4-12,-2 0 11,0 4-10,-2 0-1,-1 1 11,-1 0 6,-1 1 6,-3-1-12,-1 1 1,-2-1-7,-1 0 1,-4 0 6,-3-1-1,-5 0-22,0-4 11,-4-2-11,2-3-22,-1-2-29,0-3-128,0-1-157,0-3-285,3-2-438,0-2-924,2-1-1904,0-2-4969,3-3 8856,-1-2 0,5-3 0,0 0 0</inkml:trace>
  <inkml:trace contextRef="#ctx0" brushRef="#br0" timeOffset="85886.54">1183 241 18268,'15'-14'729,"-3"2"-634,-11 11-55,0 1-57,-1-1 45,2 2 11,-2 1 39,0 3 1,0 2-6,0 3-1,0 1 7,-2 5-1,0 1 1,-3 3-1,1 2 0,-2 2-10,2 2-1,-1 1-22,1 1-12,1 2 1,0-1 11,1 0 27,1-2 24,1 0 16,0 1-1,0-1-15,0-1-24,0-1-21,0-3-12,0-2-22,1 0-6,0-4-11,1 0 6,-1-3-23,1-2 0,0-3-28,-2-2-11,1-3 11,0-1-16,-1-1-1641,1 0-438,-1-6-930,1 0-4245,0-5 7315,2 1 0,-1 4 0,-1 2 0</inkml:trace>
  <inkml:trace contextRef="#ctx0" brushRef="#br0" timeOffset="86583.54">1315 373 18840,'35'-28'1540,"-7"7"-1170,-26 19-141,-2 2-111,0 0-101,-1 3 16,-2 1 1,-1 4-6,-3 1 6,-1-1-18,-1 2 1,-1 1 11,-2 0 0,-1 2 0,-2 2 6,0 0-23,-1 1 11,1 0 1,0 1-6,0-1-1,1 0-10,1-1 0,1 0-1,1-1 12,1-1-11,1-1 5,1-2-6,1-1 1,1-2 0,2-2-1,1-1-5,2-2 6,0-1 274,1-1-118,3 0 18,0-3-51,5 0-11,0-2-40,2 0-11,1 0-5,1 0-1,0 1 1,1 1-6,-1 0-6,0 3 1,-1-1 22,0 4 22,-2 0 6,0 5-12,0 0-10,0 1-18,-1 3 1,1-1 22,1 1-28,0-1-11,1-1-6,0-1 6,1-1-23,-1-2-22,1 0-34,-1-2-117,0 0-224,-1 1-375,-1-1-808,-2 0-1545,-1 0-2106,-2 1-1641,1-1 6850,-4 0 0,0-2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4:13.5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 17787,'99'-2'-3260,"-17"0"1115,-68 2-11,0 0-40,-1 0-95,-3 0 2291,-2 0 0,-3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6:29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74 129 18728,'2'35'348,"-1"-2"-287,-5-14-38,0 1-1,-1-1 12,0-1-6,1-1 16,0-2-4,0-1-18,0-2 6,0-2 11,2-1 0,-1-3 17,2 0 0,-1-2 6,1-1 16,0 0 74,1-2 72,-1 1 100,1-1 1396,0-1-1630,-2-1-12,1-2 1,-2-1-23,0-3-6,0-1-16,-1-2-12,2 0-5,-1-2-12,2-1 1,-1-1-23,1-2 12,0-1 5,0-1 0,1-2 0,0 0 0,0 0 0,0 1 0,0 0 11,0 2-17,0 1 1,0 0-1,2 3-16,-1 1 10,2 2 7,-1 0-1,2 2 1,0 0-1,0 1 0,2 0 1,-1 1 16,1 1-17,0 1-10,-1 1-1,2 2-6,-1 0-5,1 1-5,1 0 5,0 1-6,1 4 12,1 2 11,1 4-1,0 0-4,0 4 10,-2-1-11,0 2 12,-1-1 10,-1-1-16,0-1 17,-2-2-12,0-2 0,-2-1 6,1-1 6,-1-2-6,-2-2 17,1 0 11,-2-1 33,1-2 242,-1 1-102,1-1-27,1-2-45,0-1-73,1-4-39,1-2-6,1-3 0,2-1-28,0-1 12,2 0 5,-1-1-12,1 2-4,0 0 4,-2 3 1,1 0 0,-3 3-6,-1 2 0,-2 1-11,0 2-16,-1 1 4,0 1-16,-1 0 17,2 0 11,-1 2 23,2 0 5,0 4 5,2 0-10,1 2-7,-1 2 7,2-1-1,-1 2 6,2-1 11,-1 1-5,1-1-6,-1 1 0,0-1 6,0 1-12,-1-2-16,-1 0-1,0 0-22,-2-1-22,0 0-28,-1-2-39,-1 0-74,1 0-22,-2 0-89,0-1-118,0 0-201,0 0-365,0-1-526,0 2-504,0-1-516,0 1 292,0-1-3260,0 0 5517,0 0 0,0-3 0,0-1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4:13.7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55 15625,'3'2'3058,"-1"0"-2234,-2-2 1533,0 0-2329,66-23-550,-40 17 449,51-19-95,-57 23-32,-2 0-354,-1 2-208,-1 0-223,-2 0-455,-1 0-834,-3 2-275,-2 1-4077,-3 0 6626,-1 0 0,-3-1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4:14.2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0 22783,'10'36'723,"-4"-2"-510,-10-13-12,0 1-10,0 3-23,0 0-12,0 3-21,1-1-6,-1 1 5,1-1-33,0 1-23,1-1-22,-1 0 0,1-1-17,2-1-5,-2-3-6,2 0-39,0-3 16,0-2 7,0-2-18,0-2-5,0-4-40,0-1-72,0-2-112,0-2-140,0 0-213,0-2-275,1-1-353,0 0-883,1-1-1710,-1-1-4767,0 0 8576,0-1 0,-1 0 0,1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4:14.7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28 25214,'5'-14'-353,"0"4"39,-1 8-145,1 1-202,0 1-240,1-1-259,-1 1-352,0 0-701,-1 0-1114,0 1-3243,-1-1 6570,-1 2 0,-1-1 0,-1-1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4:15.0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93 15557,'2'1'3776,"0"0"1293,-2-1-4890,33-41-84,-24 31-28,26-32-44,-34 41-40,1 1 6,-2 0-135,1 0-5,-1 2-90,0 0-140,0 3-190,0 0-252,0 1-466,0 1-1030,0 1-1529,-1-1-4609,-1 0 8457,-1-1 0,1-3 0,2-1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4:16.7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0 23741,'-9'31'28,"3"-6"-17,2-19-39,3 0 0,-1-1-61,2-1-91,0 0-195,0-3-493,3 1-1064,2-2-2695,3 0-4217,1 0 8844,-1-1 0,-4 1 0,-1-1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4:15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179 34 24620,'-7'39'275,"1"-3"-203,0-14 7,0 1-12,-1 4-28,-2 1 6,-1 3-17,0 2-11,-1 1 0,0 2-1,1-1 1,1 1 0,2-3 11,0-1-17,2-3 0,0-1 1,0-2 11,1-3-23,0-1 0,2-3 0,-1-3-12,0-1 12,1-2 0,0-3-17,1-3-5,1-2-40,-1-2-16,1-1-23,0-2-1075,0 1 291,-1-2-505,-1-1-1045,-2-2-1442,0-3-4681,-2 1 8558,2-1 0,1 4 0,2 0 0</inkml:trace>
  <inkml:trace contextRef="#ctx0" brushRef="#br0" timeOffset="390">26 77 12785,'9'-2'4039,"-1"-1"-2835,-8 3 2755,0 0-3829,71-31-701,-45 23 705,55-24-5,-64 33 177,1 1-199,-1 1 5,-2 2-23,0 0-22,-1 3-16,-1-1 522,-1 2-540,-1 1 18,-1-1-12,0 3 11,-2-1-5,-1 1 6,-1 0 33,-2 1-6,-2-1 0,-2 1 12,-2 0-17,-2-1 5,-4 0 6,-3 0-11,-3-1-11,-2-1-1,-2-2-16,-1-1-11,-2-1-1,0-2-33,-1-2-17,0-2-16,0 0-40,1 0-22,1-1-56,0-1-62,3-2-78,2 1-169,5-1-245,3 2-192,4 0-2016,2 2 181,8 0-1699,0 1-1075,6 0 5506,-3 1 0,-3-1 0,-4-1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4:12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153 0 19260,'-15'59'285,"1"-1"1,0-4 0,2-8-39,3-15-23,0 1-6,0 1 11,0-1-21,1 0-29,0-1-28,1-1-45,0 0-38,2-2-24,-2 1-16,2-1-11,-1-2-17,2-2-11,1-5-11,2-3-34,0-4-12,1-3-88,0-3-119,0-2-128,0-2-174,0-2-263,2 0-656,-1 0-1349,3-3-3518,0-1 6363,0-1 0,-1 2 0,-2 1 0</inkml:trace>
  <inkml:trace contextRef="#ctx0" brushRef="#br0" timeOffset="417">219 241 14269,'8'3'2560,"-2"0"-1955,-6-3 638,0 0-1226,-61 37 5,39-23 29,-48 29 34,55-32 49,0-1 23,4-1 5,1-2-16,3 1-12,3-2-11,2 0 1,1-1 10,1 1-22,0-1-17,1 0-28,2 1-33,2-1-17,-1 1-12,0 0 7,-1 1-1,-2-1 6,0 1 5,-1-1-11,0 1-11,0 0 11,0-1 6,0 0 28,1-1 56,0 1 44,2-1 68,1 0 33,2 1-5,0 0-11,3 0-40,1-1-27,2 1-29,3-1-10,1-1-46,1 1-22,0-2-16,0 0-18,1 0-11,-1 0-5,0 1-29,0 1-72,-2-1-118,0 3-202,-3-2-285,0 2-352,-2-1-596,-2 0-984,0 0-633,-3-1-3395,0-1 6660,-3 0 0,0-3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6:04:11.2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395 45 17395,'24'-23'644,"-5"6"-454,-19 16 847,0 1-981,-1-2-22,0 2-18,-1-1-10,-2 1-12,-1-1 12,-1 1 5,-1 0 6,-1 1 5,0 1 1,-2 1 16,0 1 6,0 1 11,-1-1 0,0 1 11,-1 0-17,2 1 12,-1 0 0,1 1-6,1 1-17,-1 1-17,2-2-11,0 2-5,1-1 0,2 0-1,1 1-10,1 0 5,0 0 16,1 1 7,0 1 10,-1 1-5,2 0-5,-1 3 5,0 0 0,0 1-11,-1 1-12,2 0 12,-1 1-11,0 2-1,0-1 12,-1 2-11,2-1-1,-1 0 6,2 0 6,0 0 6,0 0-1,0 0 6,0 0-6,0-2 1,0 0 5,0-1-6,0-1-11,0-2 1,0 0-12,0-3 0,0-2 5,0-1 1,0-1-6,0-2-6,0 0 17,0-2-16,0 1-1,0-1-11,0-1-39,0 0-11,0-1-56,0 1-56,0-1-45,0 0-39,0 0-769,0 0 512,2-1-220,-1 0-408,3 0-577,-1 0-583,0 0-873,1 0-6,-1 0 3187,-2 0 0,1 0 0,-2 0 0</inkml:trace>
  <inkml:trace contextRef="#ctx0" brushRef="#br0" timeOffset="343">1 439 21271,'75'-38'44,"-12"7"-55,-45 31-34,-2 0-55,0 0-68,0 0-68,-2 0-122,0 1-140,0 0-152,-2 2-258,1-1-352,0 0-527,0-1-783,0 1-102,-1-1-1641,-1 0 4313,-3 0 0,-3-1 0,-3 1 0</inkml:trace>
  <inkml:trace contextRef="#ctx0" brushRef="#br0" timeOffset="760">373 373 16779,'-9'48'112,"2"-7"-62,3-27 1,0 0 16,1 0 11,1 1-22,0 1 17,1-1-28,1-1 0,0-1 11,2-2 16,1-1 7,3-1 10,0-1 29,1-1 44,1-3 57,-1 0 27,2-2 1,0-1-57,2-1-55,0-3-40,2 0-39,0-4 0,1 0-11,-1-2-6,0-1 6,-1 0 0,-1-1 11,0 0 28,-1-2 34,-2 1 27,-2 0 12,-1 1 5,-3 2-33,-1 1-34,-1 0-33,-2 1-34,-1-1-17,-2 2 0,-3-1-11,0 1-11,-1 0 6,-3 1-7,1 0-4,-2 1-12,0 1-23,1 1-61,0 1-106,1 1-180,2 0-212,0 0-270,3 2-431,1 1-582,2 1-588,2 2-146,0-1-1389,1 0 4016,0-1 0,0-2 0,0 0 0</inkml:trace>
  <inkml:trace contextRef="#ctx0" brushRef="#br0" timeOffset="1093">636 570 9414,'10'2'2486,"-1"-1"-1477,-9-1 3359,0 0-4217,1 1-100,0-2-23,0 0 5,-1-4 7,0 0-1,-1-2-6,0 1 1,-1-2 5,0 1 23,1-2 5,1 1 17,0-2 6,0 1 16,0-3 12,0 0-1,0 0 46,2-1 38,1 0 52,0 0 55,1 0-17,1 1-28,1 1-61,2 0-79,2 1-50,0 1-45,2 0-45,1 1-28,0 2-95,1 0-128,-1 2-197,1 2-242,-2 1-390,0 0-606,-1 1-935,0 1-790,-1 2-599,-1 0 4027,-3 1 0,-2-2 0,-2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29.0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 36 22554,'2'-20'50,"-2"5"-134,-6 15-5,0 0 10,-3 0 62,-2 3 17,-2 1 6,-1 2 39,-2 1-34,0 1 0,0 0-5,0 1-12,2 0 1,1-1-18,3 0-5,2 0-22,2-1-6,2-1 5,1 0 7,2-1 10,0 1 51,2-1 28,4 0 16,2-1 12,4 1-23,1 0-16,1 0-12,2 0-5,0 1-11,0 1-1,0-1-10,-2 1-6,0 1 11,-1-1 0,-2 2-6,-2-1 17,-1 0-5,-1-1 11,-2 0 22,-1-1 39,-1-1 73,-2 0 90,0-1 34,-2 1-1,-2-1-84,-4 1-83,-3 0-51,-3 1-56,-2 0 5,0 0-49,-1 0-80,1 0-122,2 0-174,2 0-168,4 1-230,1-2-325,3 2-588,1-1-615,2 1-634,0 0-3288,2 0 6268,1-2 0,-1-2 0,1-2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31.4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73 24654,'-35'-39'134,"7"8"-145,29 31 0,1 0 11,2 1 11,1 0-17,2 2 1,1 1-1,1 1 6,-1 1-5,0 0-1,0 0-33,-1 1-51,0 0-72,1 0-113,-1 0-111,-1 0-129,0 0-152,-1-2-190,-2 1-403,2 0-762,-2-1-941,0 0-1988,1 0 128,-1-2 4823,1 0 0,-2-1 0,-1-2 0</inkml:trace>
  <inkml:trace contextRef="#ctx0" brushRef="#br0" timeOffset="221">129 29 15989,'1'2'4419,"1"-1"-543,-2-1-3965,2-17 27,0 15 6,3-10-56,0 21-95,1 1-146,1 2-168,0 0-168,0 0-252,0 1-437,0-1-784,-1 1-958,0-2-4878,-1 0 7998,0-2 0,-2-5 0,-2-1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6:36.0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1 258 21371,'37'16'387,"-4"-4"-230,-22-10-1,0 0-20,1-1-19,1 0-10,0-1-23,0 0-6,-1 0-16,-1 0 16,-1-2 6,-1 0 6,-2-3 5,-1 1 6,0-1-1,0-1 1,-1 0 0,-2 1-6,0 0 6,-2-1 5,-1 1-33,0-1-34,0 1-5,-1-1-28,-2 1-6,-1-1 16,-1 2-4,0-1-12,-1 1 0,0 0 0,-1 0-28,1 2 11,-3 0-11,-1 1 5,-1 1 7,-1 2 4,-2 1 7,1 4-12,0 2 23,0 2-6,2 0 0,1 1 16,2 2-10,1 0 5,3 0 12,2 0-1,1 0 17,2-1-11,1 0 6,3-1-17,2 0 11,2-1 0,1-1-17,2 0-22,1-1-29,1 0-88,1-1-175,0-1-201,0-1-392,-1 0-561,0-1-755,0 0-1070,0-1-2005,-1 0 1136,-2-1 4151,-2-1 0,-4-1 0,-3-1 0</inkml:trace>
  <inkml:trace contextRef="#ctx0" brushRef="#br0" timeOffset="357">373 346 20806,'27'46'812,"-4"-10"-353,-23-34 85,0-2 845,0 1-1165,1-2-112,-1-2-56,1-3-34,-1-3-11,0-3 1,0-2 10,0-2 6,0-1 17,0-2 16,0 0 1,0-1 50,0-1 22,0 0 6,1 0 0,1 1-22,2 1-45,0 0-17,3 3-16,-1 1-1,2 2-28,2 1 23,1 1-18,1 1 1,2 0 0,0 1-17,1 1-6,1 0-10,0 2-24,-1 0-55,1 1-73,-2 2-118,1 1-173,-2 1-196,0 0-241,-1 1-292,-1 3-419,-2 0-623,-1 5-621,-2 2-90,-2 1-3494,-2 0 6435,0-1 0,-1-5 0,-1-2 0</inkml:trace>
  <inkml:trace contextRef="#ctx0" brushRef="#br0" timeOffset="706">745 324 21618,'4'30'1311,"-1"-6"-1048,-5-25-28,0-2-39,-2-2-28,1-2-33,-1-2-6,1-2-1,-1-2 24,2-2-18,0-2 12,1 0-23,1-3-11,0 2-23,0-3-21,1 2-18,2-2-16,4 2-6,2 0 0,3 2-23,1 1 6,1 0 6,1 2-6,1 1-5,0 0-6,1 2 0,0 1-22,-1 1-6,1 2-34,-2 1-72,0 2-102,-2 0-133,-1 2-191,0 1-224,-2 1-326,0 3-598,0 3-829,-2 2-734,-1 4-4783,-1-1 8054,-2-1 0,-2-4 0,-1-2 0</inkml:trace>
  <inkml:trace contextRef="#ctx0" brushRef="#br0" timeOffset="1072">1052 149 18688,'-14'82'556,"4"-15"-349,10-54 34,0-3 44,0-1 46,2-2 66,0-1 51,3-2 17,0-1-28,2-1-95,1-1-107,2 0-67,1-4-45,1 0-5,0-4 11,1 0 22,-1-2 28,0-1 34,-1-1 33,-1-2-22,-2 1-5,-1-2-34,-1 1-51,-4 1-22,0-1-22,-2 1-29,-1-1-5,-2 1-17,0-1-16,-3 1-6,-1 1-17,1 2-17,-1 1-34,0 3-16,1 0-56,-2 2-51,0 2-55,0 0-68,-2 2-95,1 2-106,-1 1-135,0 3-186,1 0-256,0 1-537,3-1-646,0 1-699,3-1-3412,1 1 6369,1-2 0,1-2 0,0-2 0</inkml:trace>
  <inkml:trace contextRef="#ctx0" brushRef="#br0" timeOffset="1432">1227 214 11558,'7'10'3098,"-1"-2"-1838,-6-8 2549,0 0-3635,33 52 39,-24-37 44,25 39 34,-32-50 112,0-1 146,-1-1 107,0-1 1495,-1 0-2000,0-3-95,0-2-34,-1-3-16,0-2 5,-2-3-11,0-2 0,-1-2 11,1-1-5,-1-1 27,1 0 40,-1-2 45,2 2 27,0-1 7,1 0-12,0 1-50,1 1-34,3 2-17,1 2-28,3 0 0,3 2 17,1 1-22,1 0-6,2 0-6,0 2-22,0 0-22,1 2-34,0 0-85,1 1-161,-1 2-185,-1 0-348,-1 2-745,-1 1-1539,-1 1-5098,-3 2 8245,-1 0 0,-4 0 0,-1-2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29.4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56 723 18481,'5'7'2129,"-1"-1"-1715,-4-6 314,0 0-722,-23 21-1,15-9 7,-17 18-7,20-13 12,3-1 0,1-1 0,0-1 22,3-3 39,2 0 91,2-3 94,2-1 73,0-3 23,2-2-57,1-1-78,3-2-67,0-2-40,3-2-5,0-4 17,0-2 6,0-1-1,-3-1-11,0-2-11,-4 1-17,-1-1-5,-4 0-12,0 0 1,-4 0-40,1 1 6,-2 0-17,-2 1-17,-2 2-5,-3 1-79,0 1-78,-2 4-73,0 0-79,-1 4-78,-2 2-95,0 3-184,-2 3-293,0 4-481,1 1-818,1 1-890,2 0-1803,1 0-2805,2-1 7750,3-2 0,1-6 0,2 0 0</inkml:trace>
  <inkml:trace contextRef="#ctx0" brushRef="#br0" timeOffset="392">582 351 20907,'7'-75'896,"-4"15"-790,-11 56-61,-1 2-40,-1 1 7,-1 1 4,-2 3 12,-1 1 0,-1 4-11,0 1-6,1 2-5,1 2 0,0 2 10,3 2 19,0 3-2,0 3 29,2 3 11,1 2 11,2 3 33,0 1-5,2 2 17,0 0-6,2 0-11,1 0-22,0 0-23,0-1-16,2-1-29,2-2 17,0 0-11,2-3-11,-2-1-6,1-3 0,-1-2-5,-2-3 11,1-2 11,-2-3-6,1-3 6,-2-3-5,1-1-7,-1-3 1,0-1-17,0-1-1389,0 0-123,-1-3-1502,0 0-4743,-1-2 7757,0 0 0,1 3 0,0 0 0</inkml:trace>
  <inkml:trace contextRef="#ctx0" brushRef="#br0" timeOffset="583">144 745 23282,'50'-31'224,"1"1"0,-5 2 0,-5 5-196,-9 11-73,0 3-145,-2 2-202,0 3-325,-3 2-578,0 1-1107,-2 3-1178,-1 3-4832,-4 1 8412,-5 0 0,-7-3 0,-4-1 0</inkml:trace>
  <inkml:trace contextRef="#ctx0" brushRef="#br0" timeOffset="1010">888 307 24508,'1'-15'0,"0"6"39,0 22 17,-1 3 6,1 3 0,-1 1-1,0 3 1,1 2-1,-1 2-5,0 2-11,1 0-17,-1 1-5,0 0 10,0-2-10,0 1-1,0-3-16,0-1 10,0-1 18,0-3-17,0-1 33,0-2-27,-1-1-1,0-3-5,0-1 0,0-3-12,0 0-5,1-3 0,0-1-5,0-2-18,0 1-27,0-1-57,0 0-111,0 1-140,0-1-197,0 1-251,0 0-354,0 1-962,0 0-1306,1 0-4650,1 0 8078,-1-1 0,0-3 0,-1 0 0</inkml:trace>
  <inkml:trace contextRef="#ctx0" brushRef="#br0" timeOffset="1265">691 548 16773,'-7'-8'2919,"0"2"-2191,7 6 2559,0 0-3264,57-18-12,-35 13-33,45-12-23,-47 17-101,1 0-218,2 0-353,0 0-695,0 0-1220,0 0-1860,-2 0-3680,-2 0 8172,-4 0 0,-7 0 0,-4 0 0</inkml:trace>
  <inkml:trace contextRef="#ctx0" brushRef="#br0" timeOffset="2971">1129 110 24777,'25'-46'-717,"-5"11"566,-20 37 95,-1 3 17,0 2-6,-2 1 6,-1 2 5,1 0 1,-2 1-7,0 0 1,1-2-17,0 1-45,1-2-123,0 0-145,1-1-225,0 0-291,2-1-543,-1 0-813,1-1-884,0 2-3955,0-2 7080,0 0 0,0-3 0,0-1 0</inkml:trace>
  <inkml:trace contextRef="#ctx0" brushRef="#br0" timeOffset="3190">1326 0 17300,'4'5'3271,"-1"-2"-2431,-3-3 1524,0 0-2359,-20 21-5,12-8-45,-15 17-44,17-13-214,1-2-296,0 1-522,2-2-995,0 0-1195,0-2-4738,1-2 8049,0-3 0,1-4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27.6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0 183 26631,'23'-20'101,"-2"3"-84,-6 14-6,2-1-17,0 1 6,2-1-11,-2 1-11,1-1-6,-1 1-45,-1-1-61,1 1-107,0 0-134,1 1-152,-1 0-190,2 1-224,-2 1-341,0 0-668,-2 0-985,-2 0-812,-1 0-4285,-2 0 8032,-1 0 0,-5 1 0,-1-1 0</inkml:trace>
  <inkml:trace contextRef="#ctx0" brushRef="#br0" timeOffset="374">176 8 19456,'8'10'3075,"-1"-1"-2453,-7-9 2240,0 0-2918,-5-13 28,4 10 11,-3-7 29,3 14 16,1 3 0,-1 3 5,1 2 1,-1 2 11,0 2-6,1 2-6,-1-1-5,0 1 0,0-1-16,0 0 4,0-1-10,1-1-6,0-2 11,0 0-39,0-3-28,0-2-73,0-1-139,0-2-187,1-1-222,-1-2-292,1-1-8862,-1-1 8506,0-2 1,0 1-1,0-1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23.2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23 370 21875,'16'-20'320,"-3"4"-314,-13 16 50,0 0 62,0 2 44,1 1 0,-1 3-5,2 1-17,0 1-11,0 2-39,0 1-23,0 1-28,-1-2-5,2 2-12,-2-2 0,2 1-5,-1 1-28,0-2 28,0 0-12,0 0 7,0-1-1,-1-1-17,0 0-11,1-1-22,-1-3-6,1 1-89,-1-3-73,1 2-96,-2-3-156,2 2-146,-2-1-263,2 0-431,-1 0-595,1-1-699,-1 2-163,1-1-3730,-1-1 6486,0 0 0,-1-1 0,0 1 0</inkml:trace>
  <inkml:trace contextRef="#ctx0" brushRef="#br0" timeOffset="217">1 107 19244,'1'3'918,"0"0"-1120,-1-3-9629,0 0 8733,32-17 1,-24 13 0,24-12-1</inkml:trace>
  <inkml:trace contextRef="#ctx0" brushRef="#br0" timeOffset="814">154 458 16499,'21'44'2661,"-4"-9"-2107,-16-36-207,1-1-184,0-1-113,1-3 28,0-2 12,2-1 16,0-3-11,0 0-27,0-1-24,1-2-21,0 0-6,1-2-17,0 0 0,0 0-12,0 0 7,1-1-1,1 2-5,-1 0 0,2 1-6,0 2 6,0 1 11,-1 2 0,0 1-6,-2 3-39,-1 1-16,-1 2-23,0 1-11,-1 1 33,1 2 12,0 1 22,-1 3 11,2 2 17,-2 2-6,2 2 6,-2 0 12,1 0-7,-1 0 12,0 1 0,0-1 5,0-1 12,-2 0-12,1-1 1,0-2-1,-1 0 0,0-2-5,1-1 28,-2-1 17,1-1 33,0-1 78,-2 0 90,2-1 34,-1 0-17,1-1-67,2-2-112,1-2-56,2-3-17,1-1-28,2-1 0,1-1-28,1-1-6,0 1 0,1 0-5,0 1 17,-1 2-6,-1 0-17,-1 3-22,-3 1-28,-1 2-40,-2 1 6,-1 1 17,0 1 28,-1 1 45,1 2 22,0 2 17,-1 2 6,1 2-17,-1 1 0,0 2-29,1 2-66,-1 0-118,0 1-173,-1 1-281,0 0-437,2 0-548,-1 0-617,1 0-146,-1 0-4065,1-2 6491,-3-2 0,2-6 0,-2-3 0</inkml:trace>
  <inkml:trace contextRef="#ctx0" brushRef="#br0" timeOffset="1110">745 348 20476,'13'54'165,"0"0"0,8 40-126,-21-63-5,0 3-12,0-1 0,0 2-16,0-2 5,0-2 6,0-3-11,0-4 16,0-3-11,0-4-5,0-3-12,0-3-16,0-4-57,0-1-55,0-4-39,1-1-35,0-1-32,0 0-309,-1 0-471,1-1-727,0-3-992,0-2-2952,0-2 5691,0-1 0,-1 5 0,0 1 0</inkml:trace>
  <inkml:trace contextRef="#ctx0" brushRef="#br0" timeOffset="1410">701 458 15003,'-3'-7'3120,"1"1"-2734,2 6 2180,0 0-2516,73-57-1135,-43 42 1074,13-17 0,-1 6-28,-19 25 262,-4 2-279,-2 3 17,-3 2 5,-3 3 17,-2 2 29,-2 0 838,-1 1-811,-2 1 0,-1 1 23,-2-1 33,0 1 6,-4-1 5,-2 1-11,-4 0-22,-3-1-34,-3 1-5,-2-2-17,-3 0-17,0-2-17,-1 0-28,1-3-56,3 0-72,3-3-135,2-1-230,3-1-262,1-1-456,3-1-894,1 0-701,3 0-4744,0 0 7595,1-2 0,0 1 0,0 0 0</inkml:trace>
  <inkml:trace contextRef="#ctx0" brushRef="#br0" timeOffset="1846">1008 414 19731,'58'18'1551,"-10"-3"-1176,-37-15-50,-1 0-44,2-1-41,-2 0-32,0-2-35,-1-1-10,-1-1-7,-1 0 7,-1 0-18,0-2 1,0 1-34,-1-2-22,0 0-18,-1-1-10,0 0-12,-2 0-10,1 0-12,-2 1-6,-1-1-5,0 1-23,0 0-5,-1 3-6,-2-1-22,-1 2-17,-1 1-45,-2 1-61,2 0 11,-2 1 22,-1 0 39,-2 4 51,-2 2 22,-1 5 6,-1 1 5,0 2 12,1 2 0,0 0-1,2 2 1,1 1 11,3 2-17,1 0 5,2 1 1,2 1-6,1 0 11,2-1-11,2-1-6,3-1-10,1-2-18,3-3-22,0 0-11,3-4-34,2-3-73,4-4-173,1-1-365,5-6-710,2-3-1076,4-4-1339,0-3-4351,-2 0 8188,-5 1 0,-12 7 0,-5 2 0</inkml:trace>
  <inkml:trace contextRef="#ctx0" brushRef="#br0" timeOffset="2388">1556 42 23511,'31'-25'-173,"-6"8"212,-25 28 11,0 4 1,1 3-1,0 3 6,0 5 11,-1 1 12,1 4 5,0 2-6,-1 0-11,0 4-11,1-1-16,-1 1-7,1 0-5,0-1-11,1-1-6,0-2 0,0-3 12,1-3-12,0-6 6,0-3 0,0-5-17,0-3 44,0-4 63,-2-2 100,1-3 101,-2 0 230,0-1-409,1-3-123,-1-3-18,1-4-21,-1-2-23,0-3 5,0-1-39,0-1-22,0 0-11,-1 0-56,0 1 0,-2 0-23,-1 2-11,-1 0-5,-1 2-17,-1 2-1,-2 1-4,1 2 21,-3 2 34,0 2 34,-2 2 50,1 2 51,-2 3 33,1 2 23,0 2 16,1 2 1,2 1 33,0 0 16,3 1 12,0 1 0,3 0 0,1 1 0,2-1 12,0-1 32,1 0-27,2-1 11,2 1 6,2-1-6,2-1-6,1-1-11,1-2-22,2 0-28,1-1-23,1-1-22,2-2-67,2 0-101,1-2-123,1 0-163,1-3-206,1 0-327,1-2-693,0-1-997,0 0-1205,0 0-3696,-2 0 7578,-3 0 0,-9 3 0,-3 1 0</inkml:trace>
  <inkml:trace contextRef="#ctx0" brushRef="#br0" timeOffset="2790">1971 414 24183,'-42'15'17,"5"1"-11,22 1-6,2 1 5,1 0 12,1 1-17,2-1 0,1-2 6,1 0-12,3-3 17,1-1 6,2-3 0,1-1 11,0-2 11,0-2 34,0-1 61,1-2 107,1 0 62,-1-1 11,1 0-57,1-1-72,1-2-101,1-3-45,0-2-5,2-2-45,1-2 22,0-1-11,0 0-22,1 0-12,-1 1-56,1-1-10,-1 1-29,1 3-11,0 0-6,-2 3 0,0 1 0,-3 3 12,1 0 22,-2 2 28,1 2 34,-2 1-1,2 2 40,0 4 5,-1 2 1,1 2 22,0 2-29,0 2-10,0 0-40,1 0-83,0 1-113,0-1-151,-1 1-173,0-2-208,1 0-375,-2-1-717,1-3-773,-1 0-521,0-4-4542,-1-1 7718,0-2 0,-1-3 0,-1-1 0</inkml:trace>
  <inkml:trace contextRef="#ctx0" brushRef="#br0" timeOffset="3170">2125 545 15440,'4'6'4056,"0"-2"-3748,-4-4 3013,0 0-3147,8 32-12,-6-22 28,7 23 79,-9-30 84,1-3 1232,-1 1-1389,0-3-112,0-2-50,0-3-23,0-1-5,0-4-1,0 0-5,0-2 0,0-1-11,0-2 6,1-1-12,1-2-11,2-2 5,3 1-21,2-1 4,2 1 18,1 1 5,2 2 6,0 2 11,0 3 0,-1 2 0,-1 2 0,-1 3-11,0 2-6,-1 2-17,-2 2 6,1 2 0,-1 2 0,0 3 12,0 4-1,-2 1 6,1 2-23,-2 1-11,1 1-39,-1 0-67,-1 1-102,0 0-150,0 0-174,0 0-190,1-2-207,0 0-365,0-2-627,-1-1-706,0-3-442,-1-2-4554,0-1 7668,-1-2 0,-1-2 0,-1-2 0</inkml:trace>
  <inkml:trace contextRef="#ctx0" brushRef="#br0" timeOffset="3486">2716 348 22694,'-49'10'151,"6"1"-89,27 2 10,0 2 12,1-1 6,2 1-6,0 0-6,2 1-16,1 0 22,3-1-6,1 0 6,2-2 12,2 0 4,1-1 24,1-2 32,1-1 52,1-2-7,2 1-16,3-3-34,1 0-67,1 0-17,1-2-44,2 0-57,1-2-78,1 0-151,2-1-168,0 0-224,1-1-269,2-1-494,1-2-743,1-1-1234,0 0-4839,-2-1 8234,-3 1 0,-8 2 0,-4 1 0</inkml:trace>
  <inkml:trace contextRef="#ctx0" brushRef="#br0" timeOffset="3910">2847 436 17020,'5'7'3523,"-1"-2"-2919,-4-5 1654,0 0-2124,13 5 23,-8-4 39,11 5 11,-10-5-16,0 0-29,1-1-22,1 1-28,1-1-28,0-1 28,0-1-61,1 0-12,0-2-6,0-1-21,0 0 21,0-1 6,0 0-5,0-1-12,0 0 18,0 0-7,-1-1 18,-1 1 10,0-1 7,-1 0 5,-3 1 0,0-1 5,-2 2-16,-1 0-18,-1 1-32,0 1-40,-3 0-34,0 1-39,-3 0 0,-2 2-17,-1 1 62,-2 2 34,-3 2 16,0 3 40,-3 4-23,0 1 6,0 2 11,-1 1-6,2 0 7,-1 2-7,2 0 1,1 1-12,1 0-6,2 2 7,1-2-7,3-1-10,2-2 27,3 0 17,1-3 34,1 1 39,4-3 6,1 0 5,5-3-11,3-1-28,2-2-28,3-1-34,2-2-55,3-1-91,3 0-122,1-2-191,2-1-353,-1-1-728,1-1-1781,-2 0-5735,-3 2 9034,-6-1 0,-8 3 0,-5-1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38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 80 24620,'-43'8'-5,"8"2"5,25 1-17,2 1 22,1 0-5,1 0 12,2 0 16,1 0-17,3-2 11,0 0 12,0-1 50,3-1 67,0-3 79,2 0 39,1-3-6,0-1-61,1 0-62,3-2-45,0-2-67,3-2 28,2-2-6,0-3 1,0 0 27,0-2-33,-1-1 5,0-2 6,-2 0 6,-2 0 11,-2 0 0,-3 0 5,-2 0 0,-2 1-10,-3 1-12,-2 2-40,-3 1-55,-2 1-11,-2 3-34,0 2-34,-2 3 1,1 0-51,1 2-62,-1 1-39,2 4-95,-1 1-118,1 2-162,-1 1-235,1 1-404,-1 0-912,0 1-1340,0 1-4979,3-2 8514,1-2 0,4-3 0,1-4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38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1 25478,'-9'73'453,"2"-9"-324,5-39-6,-1 1-16,0 0-35,1 0 7,-1 0-34,1 1-12,-1-1 6,0 2-16,0-2-6,0 1-12,0-2 18,1 0-12,-1-3 0,1 0 0,-1-4-16,1-1 5,-1-3 0,1-2 0,1-2-17,-1-2 17,2-2-17,-1-2-17,1 0 6,0-1-50,0 0-23,1 1-39,0-2-61,1 0-79,1-1-84,1 1-141,-1-1-217,0-1-415,0 0-1054,1 0-1841,-1 0-4846,0 0 8878,0-2 0,-2 1 0,1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39.4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1 120 23215,'49'-29'229,"1"-1"1,34-18-107,-60 45-17,0 0-22,0 0 0,-1 1 6,0 2 0,-2-1-18,0 1-10,-3 0-28,-2 0-6,-2 2 0,-3 0-6,-1 3 12,-2 1-1,-1 0 29,-1 3 16,-3 0 34,-1 3 17,-1 1 22,-2 2-11,-3 2-5,-3 1-17,-3 2-40,-2 0 6,-2 0-11,-2 0 0,0 0 11,-2-1 0,0-1 11,-1 0-5,0-1 10,-1 0-21,1-2-18,2-1 1,0-2-17,3-1-6,3-2-11,0-1-6,4-1-22,0 0 6,2-1 0,0 1-1,1 0 23,-1 1-28,1 1 11,0 1-22,1 1 11,2 1 0,0 1-5,1-1-1,2 2-16,2-1 5,2 0-45,3 0-78,1-1-151,1-1-191,2-1-263,-1-1-397,1 0-847,-1-2-1680,-2-1-5326,-1-2 8995,-4-1 0,-2-2 0,-2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39.8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26206,'30'-1'173,"-4"1"-61,-20-4 23,-1 0 10,-3 2-16,-2 0-23,0 0-33,0 2-314,0-1 90,0 3-78,0 1-169,0 3-246,0 1-465,0 1-1177,0 0-2167,0 0-4789,0-1 9242,0-2 0,-1-2 0,1-2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36.3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310 570 25416,'-12'-55'-68,"-3"11"63,-7 44-7,-2 3 12,-3 2 0,0 3 0,0 2 0,1 2 0,2 0 0,2 1 12,3 1-12,2-1 16,3 0 1,3-1 1,2 1 4,3 0-16,1-1 38,3-1 7,1 0 27,2 0 34,2 0 6,2-1-12,4-1-11,3 0-39,2-1-61,3-1-68,1-1-101,3 1-162,0-2-163,0 2-268,0-2-358,-1 0-747,1 0-1399,1-1-5102,-2 0 8373,-3-1 0,-8-2 0,-4 0 0</inkml:trace>
  <inkml:trace contextRef="#ctx0" brushRef="#br0" timeOffset="358">507 592 16919,'8'8'3545,"-2"-2"-3086,-6-6 1077,0 0-1447,-41 24 6,29-13 12,-31 17 22,41-18 33,0-1 51,2-1 33,1-1 68,1-1 16,2 0 1,1-1-29,3-1-28,0-1-27,2-1-45,1-2-23,1 0-61,2-2-23,2-1-17,1-4-5,0 0 0,1-1 5,0-2 6,-1 1 0,-1-3 17,-2 1 6,-1-1-18,-3 0-5,-3 0-5,-2-1-18,-3-1-10,-1 1 33,-1 0-56,-2 1-28,-3 2-51,-3 0-55,-2 2-23,-2 3-39,-2 1-22,-1 2-51,0 1-50,0 5-29,0-1-27,0 5-73,2-1-107,0 1-156,1-1-213,2 1-342,1 0-672,1 1-689,3-1-566,1 1-4581,2-2 7746,1 0 0,1-4 0,0-2 0</inkml:trace>
  <inkml:trace contextRef="#ctx0" brushRef="#br0" timeOffset="748">726 635 22638,'46'45'1573,"-10"-11"-940,-36-33 734,0-1-1176,0-3-113,0 0-44,0-5 5,1-2-39,-1-2 28,2-3-6,-1 0-5,1-2 17,1-1-29,1-2 6,0 1-22,2-1 11,1 0-28,2 0-22,2 1-6,2 1 5,2 1 18,2 3-1,1 1 17,-1 2-39,-1 3 45,0 1 6,-3 2-7,0 2 35,-3 1-57,0 1-5,-3 1 0,1 1 22,-2 3 6,1 3 0,-1 4 5,1 2-11,0 3 6,-2-1 11,0 2-6,-1 0 1,-1 0 5,0-1-23,-1-1-38,-1-1-57,0 0-61,-1-2-79,0 0-106,0-1-157,0 0-257,0 0-337,0 0-666,0-1-1076,0 0-739,0 0-4693,0-3 8289,0 0 0,0-4 0,0-1 0</inkml:trace>
  <inkml:trace contextRef="#ctx0" brushRef="#br0" timeOffset="1094">1296 0 24581,'27'55'582,"-4"-5"-408,-18-25-33,0 3-24,-2-1-33,-1 2-22,-1 0-23,0 0-33,-1 2 5,2-1 11,-1 0-11,1-1 12,-1-2-6,1-1-6,-1-2 0,0-1 17,-1-3-22,1-1-6,-1-3-17,0-2-22,0-3 5,0-1-22,-1-3-17,0-2-33,-1 0-79,1-2-101,1-2-9545,-1 0 8398,1-4 1,0 2 0,0-1 0</inkml:trace>
  <inkml:trace contextRef="#ctx0" brushRef="#br0" timeOffset="1330">1120 263 20677,'-7'-2'2706,"1"0"-2337,6 2 1457,0 0-1764,76-33-980,-46 23 929,62-25-22,-65 34 192,1 0-304,0 4-118,0 1-179,-1 3-263,-1 1-348,1 2 160,-3 1-1711,-1 1-958,-2-2-2038,-2 1 1483,-3-3 4095,-4-1 0,-6-4 0,-3-1 0</inkml:trace>
  <inkml:trace contextRef="#ctx0" brushRef="#br0" timeOffset="1668">1690 460 23271,'3'47'2307,"-1"-10"-2083,-2-37-95,0-1-62,0-2-39,-1-3-39,-1-2 22,0-3-11,-1 0-11,1-2-6,-2-1 17,1-1 0,1-1 0,1-2-5,0 0 10,1-1-5,1 0 28,1 1 17,3 1-17,3 1 0,0 1-5,4 1-1,0 1-11,1 1 6,3 1-11,0 1-23,1 1 6,-1 2-17,1 1-34,-2 1-61,-1 2-79,-2 1-95,0 2-95,-3 0-101,0 1-162,-2 2-163,-1 2-258,-2 3-592,0 1-1021,0 2-801,0 2-4681,1 0 8171,-1-2 0,-2-5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33.8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1 519 21271,'20'-17'240,"-4"3"-469,-16 14 22,0 1 106,0 2 101,0 2 17,1 3 16,0 1-10,1 1-7,0 1 18,1-1 0,0-1 5,0-1 17,-1-3 22,1 0 34,-2-3 101,1-1 95,0-1 113,-1 0 77,0 0-39,0 0-100,0-1-141,0-1-117,2-3-62,0-2-16,1-4-7,1-1-4,0-1-12,1-2 0,0 0-6,2-2-11,-1 0 28,1-1-22,1 0 0,0 0 5,0 1-27,-1 1 5,0 2 0,0 1-6,-2 4 6,0 1 11,-3 4 6,1 0-22,-3 3-63,1 0-10,-2 1 0,2 0 27,0 2 68,1 3 17,2 1 10,0 4-4,0 1 4,1 2-4,-1 0-7,0 2 12,0 0-28,1 0 16,-2-2-5,2-1 0,-2-2 28,2-1-16,-2-2 10,1-1 6,-1-3 28,-1-1 34,0-2 38,1 0 12,-1 0-11,3-1-22,0-2-46,2-2-22,1-3-33,1-2 11,0-1-12,0-1-10,-1 2 16,0-1-22,-1 2-12,0 2 12,-3 2-6,-1 2-27,-1 0-29,-2 2-280,-1 0 280,0 5 51,1 0 11,-1 5 5,2 1-50,1 3-95,0 1-135,1 2-151,2 0-212,1 1-248,0 0-363,1-2-633,0 1-616,0-1-381,1-2-6941,-2-3 9697,-1-1 0,-3-5 1,-1-1-1</inkml:trace>
  <inkml:trace contextRef="#ctx0" brushRef="#br0" timeOffset="324">570 409 20481,'7'55'689,"1"-11"-264,-1-40 23,0-2 35,1 0-41,1-2-89,-1 0-67,2-3-85,0-1-33,2-3-17,-1-3-11,1 0 12,0-1-1,-1-1 0,-1 0 28,-2 0-39,-1 1-17,-4 0 6,-1 1-56,-1 1 6,-2 1-34,-1 2-51,-3 0-39,-3 2-50,0 1-12,-4 2-38,0 0-12,-1 2-129,-1 2-111,1 4-180,0 1-157,0 3-185,1 1-347,0 2-661,0 0-682,1 0-472,2 0-4138,1-3 7219,3-1 0,2-5 0,2-2 0</inkml:trace>
  <inkml:trace contextRef="#ctx0" brushRef="#br0" timeOffset="672">877 37 23231,'2'-22'-168,"-1"8"241,-1 24 11,0 3 6,0 2 16,0 4 17,0 1-11,0 3-5,2 0-6,0 3-29,4 0-16,0 2-11,1 0-28,1 0-6,-1 1 0,2-3 1,-2 2-1,0-3-11,-1 1-6,-1-2-11,-2 0-11,-1-4-28,-2-2-5,0-2-29,0-5-50,0-1-56,0-3-84,0-3-50,0-1 16,0-2-1159,0-1-353,0-3-1551,-1-1-4863,1-2 8240,0-1 0,0 4 0,0 0 0</inkml:trace>
  <inkml:trace contextRef="#ctx0" brushRef="#br0" timeOffset="902">789 278 18515,'-10'-10'2901,"1"1"-2481,9 9 1855,0 0-2259,74-43-1132,-44 30 1099,56-32 0,-64 43 227,-2 1-311,0 1-61,-2 1-73,-1 1-85,0 2-111,-2 0 694,0 0-1081,-1 0-319,-1 0-577,-2 0-683,0-1-622,-3 0-4358,1-1 7377,-4 0 0,-1-1 0,-3 0 0</inkml:trace>
  <inkml:trace contextRef="#ctx0" brushRef="#br0" timeOffset="1152">1227 190 24329,'23'67'224,"-4"-10"-190,-19-42-23,0 0-28,-1-2-33,1-1-62,-1-2-118,1-1-89,0-2-185,0 0-196,0-2-225,0-1-228,0-2 38,0-1-3428,0 0-2357,0-4 6900,0 2 0,0-2 0,0 1 0</inkml:trace>
  <inkml:trace contextRef="#ctx0" brushRef="#br0" timeOffset="1280">1249 37 18190,'4'8'3881,"-1"-2"-3527,-3-6-3631,0 0 0,0 0 0</inkml:trace>
  <inkml:trace contextRef="#ctx0" brushRef="#br0" timeOffset="1660">1446 190 17081,'10'6'5036,"-2"-1"-4997,-8-5 90,0 0-112,-24 25 11,16-14-11,-18 21 5,22-19 17,2-1 40,1-2-7,1 0 35,0 0 27,0-2 12,2 1 95,1-2 27,2 0 1,1-1 0,2-1-45,1-1-17,3-1-28,2-1-33,2-1-34,1-1-28,1-1-11,0-1 5,-1-2-33,0-1 11,-1-1 22,-2 0-10,-2-1 33,-2-1-6,-2 1-44,-3-2-7,-1 1-38,-2-3-6,-1 1-22,-1-1 10,-1-1-38,-3-1-23,-2 1-28,-3-1-6,-2 2-16,0 0-6,-1 2-27,-1 1-96,1 1-68,-1 3-116,3 1-130,-1 2-112,2 0-162,1 3-308,1 2-465,2 2-538,1 2-650,2 0-240,1 1-2241,2 0 5282,0-1 0,0-4 0,1-2 0</inkml:trace>
  <inkml:trace contextRef="#ctx0" brushRef="#br0" timeOffset="2068">1753 300 21691,'13'52'667,"-2"-10"-482,-10-34-17,-1-2 22,1-1 45,-1-2 68,0-2 889,0 0-368,0-1-533,1-1-134,0-1-118,0-4-27,0-2-7,1-2 1,0-3-6,2 0 17,1-2-34,2-1-6,1 0-27,2-2-23,1 1-22,2-1-6,1 2 6,1 1 11,2 2 45,-1 2 5,0 1 6,1 1 11,-1 3-6,0 1-5,-2 2-11,-1 2 6,-2 0-1,-1 2 12,-2 3 22,0 3 5,-2 3 12,0 3 5,-1 2-5,-2 1-22,1 2 16,-1-1 0,0 3-17,0-2 12,-1 2-23,1-2-28,0 0-61,0-1-40,-1-2-94,0-1-85,-1-2-84,-1-2-145,1-2-202,-1-1-444,0-1-961,2 0-1144,-1 0-4722,0-2 8027,0 0 0,0-2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42.7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65 18436,'26'-33'1244,"-5"6"-891,-19 25-62,-1 0-72,-1 2-169,0 0-44,0 2 61,1 1 34,0 2 55,0 3 40,1 2 23,-1 2-18,0 3-21,1 2-46,0 1-5,0 5-28,1 0-17,0 3 12,0 0-18,2 1 0,-2 0-16,1 1 0,-1-2-6,2 0-6,-1-1 12,0-1-12,0-2 0,1-2 12,-3-1 5,2-3 12,-3-1 16,0-5 28,0-1 45,-1-4 73,1-2 56,-1-1 61,0-2 723,0 0-885,0-3-112,0-1-39,0-4-34,0-1 6,0-3-17,0-1 6,0-1-6,1-1-6,1-1-16,1 1 5,-1 0-5,2-1-12,0 2 6,1-1-34,2 3-16,0 0 0,1 2 15,0 2-4,0 2 0,-1 2-6,1 1-11,-1 2 28,1 1 6,-1 0 11,1 4-12,-1 1 40,0 4 0,0 1 11,-1 0 33,-1 2-27,0 1 0,0-1-1,-2 0-5,1 0 0,-1-1-5,1 1 10,-1-2-33,1 1 17,1-2-11,0 0-51,1 0-67,0-1-118,-1-1-111,1 0-130,-1-2-106,1 1-207,-2-1-342,0 1-599,0 0-650,-3 1-549,0 1-3696,-1-1 6648,0 0 0,0-3 0,-1-2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6:34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53 463 23635,'37'-40'33,"-8"8"-100,-31 33 33,-1 1 6,-3 3 28,-3 3 6,-2 2-12,-1 2 23,-2 3 0,0 1-6,1 2-5,2 1 5,1-1-11,3 0 11,3 0 0,2-1 1,1-2 4,3 0 18,1-3 50,2-2 22,4-2 40,0-3 0,3-2-29,1-2-22,2-2-16,1-3-29,0-2-11,0-2 1,0-2-12,-2-1-6,-1-2 28,-2 0-10,-2-2-1,-2 0 6,-2-1-6,-3 1-11,-2 0-11,0 1-6,-4 0-17,-1 2-5,-3 0-11,-2 2 5,-2 1-39,0 0 17,-2 4-45,1-1-84,1 3-73,2 0-151,1 2-135,2 1-139,1 2-197,2 3-425,0 3-734,2 2-1014,0 1-3792,1-1 6828,1 0 0,0-5 0,0-2 0</inkml:trace>
  <inkml:trace contextRef="#ctx0" brushRef="#br0" timeOffset="382">688 69 22783,'-82'-39'28,"16"9"12,54 38-1,2 1 17,0 1 17,0 2 27,0 1 12,1 2 28,0 3 51,2 2 10,-1 3 29,3 2 16,0 2-33,0 2-34,2 1-33,-1 1-51,2 2-22,0-1-6,1 0-28,1-1-16,0-1-12,0-2 11,2-1-16,0-2 5,1-3 0,0-2-27,1-3 27,-1-3-11,-2-2-17,1-2-28,-2-3-44,1-2-40,0-3-34,-1 0-55,0-2-2011,0 1 744,1-1-940,-1 1-902,1 0-4895,0 1 8222,-1-1 0,0 0 0,0 0 0</inkml:trace>
  <inkml:trace contextRef="#ctx0" brushRef="#br0" timeOffset="558">294 463 25029,'49'-42'-306,"1"1"0,-5 1 0,-7 13-848,-16 27-1277,-2 3-1411,-1 3-4947,-2 2 8789,-4 0 0,-6-3 0,-3-3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43.2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18795,'22'62'544,"-4"-13"-303,-14-45 78,-2-2 95,1-1 90,-1-1 17,1 0-56,0 0-117,1-2-124,2-1-68,1-4-38,1-1 5,1-2-5,-1 0 5,0-1-5,-1 0-1,0 1 12,-2 1-6,0 1 0,-2 1-16,1 0-29,-2 2-33,-1 2-34,0 1-61,-1 1-348,0 1 320,0 2 83,0 2 40,0 2 11,-1 3-11,1 2 0,-2 3-12,0 0-5,0 2 0,-1 2-5,0 0-1,0 2-5,0 1-11,-1-1-1,1 0-10,0-2-12,0-1-28,-1-1-67,1-3-95,0-1-140,-1-2-157,2 0-192,-1-3-312,1 1-660,-1-1-691,2-1-525,0-2-1076,1 0-185,0-1 4145,0-1 0,0-1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44.5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24615,'18'41'39,"-3"-3"-39,-13-18-28,1 1-34,0 0-67,0-2-89,0-2-118,1-2-134,0-3-146,0-2-208,1-2-252,-1-3-239,-1-2-596,2-2-957,-1-2-991,2-5-1344,-1 0 5203,0-3 0,-2 4 0,-1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44.6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17468,'5'12'3803,"-2"-3"-3495,-3-9-3585,0 0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45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128 0 24183,'8'51'376,"-3"-4"-259,-4-18-16,0 1-17,-1 1 11,0-1-44,0 1-7,0-1-27,0 1 6,0-2-7,0-1 1,0-3-11,2-1 5,-1-4 0,1-2 6,0-4 17,1-4-12,-2-2 45,0-3 57,0-2 61,-1-2 750,0-1-868,0-3-56,0-1-5,0-4-17,0-1-23,-3-1 17,1-2-11,-2 0-5,0 0-34,-1 1-12,0 0-10,-1-1-23,-1 2 28,0 0-17,0 3-11,-1 1-17,0 2 17,1 1-6,-2 2 40,1 1 44,-1 2 6,0 1 33,0 2 7,1 3 11,0-1 5,2 2-6,0 0 23,2 0-12,0 0 12,3 0-11,-1 0-1,2 1-21,0-1 32,2 1 7,1 0 16,3-1 17,3-1-45,2 0 17,1 0-28,2-2-17,2-2 6,2-2-34,3-1-22,3-2-56,3-3-51,5-4-83,4-3-85,3-3-129,1 0-234,2-2-399,-2 2-940,-1 2-1782,-6 1-6033,-5 4 9238,-8 2 0,-11 3 0,-4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43.6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72 20156,'16'-18'1865,"-1"1"-1343,-14 11-63,0-2-56,0 2-33,-1 0-68,0 1-72,0 2-68,0 1-89,0 1-241,0 1 117,0 3 57,0 2 39,0 4 11,-1 4 17,-1 4 5,0 1-16,0 4 16,1 2-5,-1 1-6,1 1-5,1 0-1,0 1-5,0 1-5,0 0 10,0 1-27,0-3-17,0 1 5,1-2-22,1-1 11,0-2 0,0-2 1,1-1-12,0-3 0,0-2 0,-1-2-12,1-4 12,0-2-33,-1-3-12,-2-1-11,2-1-392,-2-1 22,0-2-313,0 0-431,0-2-539,-1-2-812,-1-2-783,0-1-4554,1 0 7858,0 2 0,1 3 0,0 2 0</inkml:trace>
  <inkml:trace contextRef="#ctx0" brushRef="#br0" timeOffset="270">22 401 12892,'-4'-4'6867,"1"0"-6643,3 4 2033,0 0-2145,64-46-28,-39 32-50,48-33-29,-55 45-5,-1 1 0,-2 2-16,-2 2 4,-2 2 29,-2 3 0,-2 2 45,-3 0 33,-2 3 22,-1-1-5,-3 2 28,-4 0-22,-3 3-12,-5-1-5,-4 2-34,-2 0-16,-4 0-12,0 1-5,-1-2-18,2-2 7,1-2-12,4-4-11,3-1-22,5-3-68,3-3-140,4-1-206,1-1-124,2 0-186,4-1-228,1-2-443,5-2-740,4-2-688,2 0-4711,-1 1 7556,-1 1 0,-7 2 0,-3 1 0</inkml:trace>
  <inkml:trace contextRef="#ctx0" brushRef="#br0" timeOffset="600">351 444 20280,'41'56'2767,"-8"-12"-2101,-33-43-235,0-1-235,0-2-123,-2-1-23,-2-3-27,-1-2-1,-2-3-5,2-1 0,-2-2-12,1-1 18,2-1-1,0 0 1,2-2 10,0 0 6,2-1 6,0-1-6,3 1 6,2 1-17,3-1-5,3 2-12,2 0-17,4 1 6,-1 2-5,3 2-23,-1 1-23,0 2-66,1 3-119,1 2-128,0 2-173,0 1-219,-1 1-331,0 1-739,-1 3-1014,-2 3-2240,-2 3-1126,-3 0 6206,-2-1 0,-6-3 0,-1-3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48.6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1 212 21808,'10'62'477,"-1"-12"3147,0-68-3602,-4 8-27,7-19 10,-5 13 1,2-1-1,2-3-5,3 0 0,1-1-5,2-1-1,2 0-22,2 1 0,-1 0 11,1 3-5,-1 2 28,-2 3 5,1 2-17,-1 1 1,0 3-7,-1 1-4,1 3 10,-2 1-11,-1 2 6,-1 3 0,-1 2 22,-1 4 17,-2 2 22,-1 1-16,-2 1-17,0 1 0,-2 1-23,0 0 17,-1 1 0,0 0-11,-1 0-28,1 0 23,0-1-6,1-2-17,2 0-40,-1-2-172,2 1-282,0 0-424,1 0-734,0 0-1653,-1 0-5013,-1-1 8346,-1-2 0,-4-4 0,0-2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47.4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119 41 22985,'15'-25'252,"-4"10"-162,-10 38-1,0 2-44,-1 3 28,0 2-23,1 0-16,0 1 33,1 1-33,0-2-12,0 0 0,1 0 1,-1-3-6,0-1 5,0-1-11,0-3-28,-1-1 23,0-2-28,-1-2-46,2-2-116,-2-2-180,2 0-241,-1-3-354,1-1-620,-1-2-880,0 0-773,0-2-4782,0-1 8014,-1 0 0,0-3 0,0 1 0</inkml:trace>
  <inkml:trace contextRef="#ctx0" brushRef="#br0" timeOffset="296">9 282 18778,'-5'-13'1854,"1"2"-1266,4 11 2521,0 0-2958,69-46-831,-43 32 703,54-35-40,-60 46 173,-1 2-196,1 0-32,-1 3-46,1 1-72,1 2-96,0 1 491,0 1-737,0 1-112,-1 1-85,0-1 12,-2 3 118,-3 0 146,-2 0 167,-3 2 118,-3-1 90,-4 3 39,-1 0 22,-3 1 22,-2 0-16,-1 2-22,-3-1-79,0 2-175,-1 0-374,0 0-627,1-1-751,1 0-385,2-3-4186,1-2 6610,1-3 0,2-5 0,0-3 0</inkml:trace>
  <inkml:trace contextRef="#ctx0" brushRef="#br0" timeOffset="487">403 85 19165,'0'0'0</inkml:trace>
  <inkml:trace contextRef="#ctx0" brushRef="#br0" timeOffset="812">579 194 8668,'5'5'1261,"0"-1"-757,-5-4 2912,0 0-2721,-17 64-102,12-41-82,-13 49 4,18-58 50,0 0 113,4-2 95,0 0 56,4-2 67,1-1 11,1-2-33,1-3-112,1-2-146,0-1-151,2-3-112,0-2-79,3-4-50,-1-2-11,1-1-17,-2 0-5,0-2 940,5-68-1136,-15 51-29,1-50-22,-19 70-33,0 2-57,-3 3-22,0 1-34,-1 3-33,0 1-45,0 5-84,2 1-140,1 4-146,2 0-179,3 2-269,0-2-352,3 1-584,0 1-565,2-1-72,1 2-3552,1-3 6223,1 0 0,0-5 0,1-2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46.7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0 111 18218,'8'30'1462,"-3"-2"-1070,-5-15-72,0 2-63,0 0-61,0 1-34,0 0-33,0-1-56,0 1-11,-1-3-12,1 0 0,-2-1 6,0-1 6,1-2 11,-1-1 22,1-2 62,-1-2 95,2-2 90,0 0 84,0-2 1041,0 1-1361,0-3-94,0-2-7,0-2-16,0-1 0,0-2 5,0-1-16,0 0-12,0-3-5,0 0-11,0-2 5,2-1-6,0-1 1,2-1 11,1-1-12,0 0 7,2 0-12,1 0-6,0 1 12,1 1-6,1 2 16,-1 2 12,0 3 12,0 1-7,-1 3 12,0 1-6,-1 2-5,0 2 5,-1 0 11,1 3 1,0 3 16,1 3 6,-1 3-6,0 3 11,-1 1-5,0 3 0,-1 0-11,0 0-1,-1-1 1,0-2-1,-1-2 12,1 0 0,-1-2-11,1-2 5,-1-2-6,-1-2 12,1-2 34,-1-2 49,-2 0 74,2-1 72,-2 0 12,0-1-51,2-1-84,0-3-89,3-3-34,1-3 0,4-2 0,2-3 6,2-1-18,2-2 1,2-2-28,1 1-6,0-2 6,1 3 5,-2 1 18,-1 3-1,-1 2-6,-2 3-27,-3 2-17,-3 4-23,-2 1 6,-3 2 28,0 3 45,-1 3 33,0 3 1,0 3-1,1 4-11,-1 2-11,0 2 0,1 0-5,0 1-18,1-1-44,1 1-84,0-2-123,2 0-247,1-1-280,2 0-426,1-3-582,2-2-633,1-3-661,1-2-4694,-2-3 7797,-1-2 0,-6-1 0,-2 0 0</inkml:trace>
  <inkml:trace contextRef="#ctx0" brushRef="#br0" timeOffset="355">745 89 19344,'-24'38'969,"3"-4"-661,15-19-73,1 1-67,1 0-50,1-1-12,2 0 1,0-2 21,3 0 46,1-1 44,3-2 97,2-2 66,0-1 61,4-2 0,-1-1-50,3-3-61,1 0-96,1-4-50,1 0-34,0-5-28,-1-2 6,0-1 5,-1-2-5,-2-1-22,-1-1 0,-3-1-23,-2 1-23,-2-1-10,-2 2-29,-1-1-28,-2 0 1,0 0-1,-2 1-11,-1-1 1,-3 4-24,1 0-49,-3 3-63,1 1-117,-2 1-89,1 3-96,-3 2-72,-1 2-73,-2 4-129,0 3-270,-2 5-503,3 0-633,0 2-846,2-1-632,3 0-1855,2-3 5467,2-2 0,3-4 0,-1-3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51.7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55 102 16734,'-28'-45'2207,"6"8"-1624,20 33-79,2 0-101,-2 1-17,2 1-44,0 0-29,0 1-10,0-1-40,0 1 533,0 1-779,0 3 95,0 2 39,1 6-17,1 2-5,2 5-39,0 2-29,0 2-5,0 1-11,1 2-11,0-1-1,0 0-5,0 0 11,0 1 1,-1-1 10,0 0-5,1-1-12,-2-1-5,1-1-5,-1-2 16,-1-2 23,0-2 38,-1-2 18,-1-1 16,0-1-10,-1 1-24,-1-1-32,-2 1-29,-1 1-17,0 1-5,0-1 5,0 1-10,1-1 4,1 0-10,0-3 0,2-3 10,1-2-16,0-2 23,0-1 10,0-2 1211,0 1-1065,0-4-95,1 0-39,1-4-28,-1-1 0,1-2-12,0 0 12,1-1-17,0 0-5,0 0-12,0 0 0,0 1 6,-1-1-17,2 1 0,0 1 0,1 0-17,0 0-17,0 0-16,1 0-17,0 0 0,2 0 11,-1 1 33,3 0 1,-2 1 27,2 1 7,-1 1-7,0 2 6,0-1 1,0 1-12,0 1-6,1 1 6,-2 0-11,1 1 22,-2 2 17,1 2 0,0 3 11,-1 4 6,0 2 0,-1 2 0,1 1-12,-1 1-10,0 0-7,0-1 7,0 0 10,0-2-5,0-2 6,-1-1-12,-1-1-16,2-2-17,-1-1-51,-1-1-78,0-1-112,0-1-118,-1-1-123,1 0-123,-1-1-95,0-1-186,-1-1-542,2 0-869,0 0-873,2-2-4884,1 0 8093,0-3 0,-3 3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52.1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21058,'23'55'414,"-3"-10"-302,-12-38 6,0-1 22,0 0 28,-2-1 57,1-3 38,-1 0 11,0-2-5,0 0-56,1-2-28,-2-1-62,2-3-22,0-2-17,0-2-40,0 0-4,0-1-7,0-1 1,-1 2-6,0-1-6,-2 2-11,0 1-11,-1 2 6,0 0-40,-2 3-22,0 1-72,-1 2-298,1 0 437,-1 4 73,0 1 39,-1 5 12,0 2 10,-1 1 1,-1 3-17,0 1-23,0 3-39,0-1 6,-1 2-17,1 0-22,0 0-6,1 0-28,0 0-11,1-1-12,1 0-22,0-3-67,0-2-67,0-3-118,0-1-111,0-2-152,0-2-186,0-1-396,0-2-785,0-1-593,0 0-455,0-2-4513,0 0 7488,1-1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6:32.4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0 541 17176,'57'58'488,"-12"-10"-236,-42-38 22,0-2 34,-2 1 40,-1-2 72,0-1 90,0-1 55,0-2-22,-2 0-61,1-2-113,-2 0-61,1 0-49,0-1-35,-1 0-23,1 0-33,0 0-5,1 0-46,0-3-21,-1 0-35,0-4-27,0 0-6,1-2-6,0-1-16,1-2-1,0 0-16,0-2 0,0 1 0,2-2 16,0 0-21,2-2 10,2 2-16,0-2-12,1 2 28,-1 0 1,1 1-29,1 2-5,-1 0-17,0 2 0,0 1 6,0 1-6,0 2-23,-1 1-33,-2 2-17,0 1 12,-1 2 38,0 0 35,0 3 44,0 3 22,0 4-11,0 3 34,0 3-28,1 2 5,-2 2-5,1 0-17,-1-1 6,1-1-1,-1 0 1,1-3-12,-1 0 6,0-3 6,0-2 11,0-2 50,-1-3 78,0-2 113,0-1 112,0-2 268,0 0-476,-1-4-100,2 0-40,1-7 1,-1-1-18,3-3-21,0-2-24,2-2 7,1 0-18,3 0-10,1-1-12,1 0-5,0 1-1,1 1 18,-2 3 21,-1 1 12,-1 4 12,-2 2-7,-1 1-10,-2 3-7,0 1-10,-2 2-12,-1 0 6,1 1 34,-1 2 16,1 0 34,1 4 12,-1 3-7,0 1 1,1 3-6,-1 1 11,0 0-28,1 1 6,-1-1-11,1 1-23,-1-2 17,1 0 0,-1-2 0,1 0-11,-1-3-6,0 1-28,0-3-45,-1 1-100,1-3-157,-1 1-213,1-2-298,1 0-402,0-1-544,2 1-710,1-1-455,1-1-4357,0 0 7326,-1-1 0,-3 0 0,-2 0 0</inkml:trace>
  <inkml:trace contextRef="#ctx0" brushRef="#br0" timeOffset="346">635 453 22688,'-22'33'51,"4"-5"-12,16-13 6,0-1-12,1-1 1,0 0 5,1-1-5,0-1 5,2-1 17,1 0 28,2-2 28,2 0 45,2-2 16,1-2 1,1-1-1,1-2-21,1-1-18,0 0-28,0-3-16,1-1-17,-1-1-6,-1-2-5,-1 1 10,-2-2-21,-1 0-1,-2-1-39,-2-1-22,-1-2-6,-2-1-16,-1 0-12,-1-2 0,-1 0-22,-3 2-6,-3-1-22,-2 3-28,-1 1-56,-1 1-79,0 3-72,-1 1-118,1 1-135,1 3-207,-1-1-414,1 2-757,0 2-732,1 1-220,1 1-4279,2 2 7192,2-2 0,3-1 0,0-2 0</inkml:trace>
  <inkml:trace contextRef="#ctx0" brushRef="#br0" timeOffset="942">1117 37 22408,'1'51'443,"-1"-5"-242,-6-16 18,1 1 16,0 0-34,0-1-21,1 1-46,0-1-44,0 0-23,1-2-17,0-2-5,1-1-6,0-3-5,1-2-12,0-3-5,1-2 22,-1-5 34,1-1 78,0-5 68,0-1 72,0-3 409,0 0-627,0-3-62,0-2-16,0-5-18,0 0-33,0-3-28,0 0-22,0-2-23,0-1 28,0-1-6,0 2 12,0-1-6,0 2 6,-2 1-11,0 2-1,-2 2-27,0 1-23,-1 1-11,-1 2-11,-1 2 28,0 1 28,-2 2 50,-2 1 22,0 2 18,-3 3 38,-2 1 12,0 2 17,-1 1 27,1 2-10,0 0 10,2 2 12,1 1-11,2-1 5,4 1 0,1 0 12,2-2 10,3 0-5,0-2 17,3 2 0,0-3 11,3 1 22,1-2 1,3 0-1,2-1-11,1-2-16,2-1-17,3-2-23,2-1-22,3-1-28,1-1-17,0-1-56,1-1-62,-2-3-67,-1-1-90,-1-1-111,-2-1-101,-1 1-141,-3-1-212,-2 1-392,-1-2-644,-3 2-1328,-1-1-4498,-3 2 7702,0 2 0,-3 2 0,0 0 0</inkml:trace>
  <inkml:trace contextRef="#ctx0" brushRef="#br0" timeOffset="1375">1204 431 24206,'64'6'196,"-12"-1"-123,-43-6-6,-1-1-17,0 0 12,-1 1-17,0-2 16,-2 1 1,1-1-1,-2 0 18,1 0-6,0-2-6,-2 0-6,1 0 7,-1-2-18,-1 1 6,0-1 6,-1-1-17,-1 1-17,0 1-11,-1-1-23,-2 1-22,-1 0-17,-3 0-34,-1 1-55,-1 0-6,-1 3-6,-1 1 40,-2 2 33,-1 1 28,-1 3 23,0 3 11,0 2 33,0 0-16,0 2 11,2 0-1,3 1 7,0 0 22,3 1 5,1-2-5,3 0-12,1 0 29,1-2 11,1 0 33,3 0 23,2-1 0,4 0-11,1-2-17,2 1 5,2-3-33,2-1-17,1-1-17,3-2-39,1 0-17,1-1-39,1 0-67,1-1-112,-2-1-102,0-1-139,-2 1-201,-1 0-264,-3 1-516,-2 0-676,-1 1-870,-3 0-430,-2-1-3843,-2 0 7276,-1-1 0,-3 1 0,-1 1 0</inkml:trace>
  <inkml:trace contextRef="#ctx0" brushRef="#br0" timeOffset="1650">1621 59 25640,'37'-35'454,"-8"12"-326,-30 46 1,-2 2 0,1 2-28,0 2-17,0 2-23,0 0 1,0 1-17,0 2 0,-1 0-1,1-1-32,0 1 10,1-1 0,0-2-10,1-2-12,0-3-28,0-4-45,0-4-62,0-3-89,1-4-84,-1-3-22,1-4-96,-1-2-1691,1-1-1344,-2-6-5821,0 1 9282,-1-3 0,0 3 0,1 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53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22711,'15'95'-280,"-2"-18"-57,-10-69-128,0-3-196,-1 0-145,0-3 22,-1 0-471,0-2-750,-1 0-549,1-1-5069,-1-2 7623,0-1 0,0 1 0,0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53.5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20 18980,'-1'-11'2179,"0"3"-1995,1 8-3461,0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54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188 43 25842,'20'-26'128,"-4"10"-60,-16 29 16,0 4 16,2 2-21,0 3-6,1 2-6,1 2-22,1 2 16,0 2-10,1 2-7,0 1-16,-1 1 6,0 2 5,-1 0-5,1 1 16,-3-2-5,1-1 0,-2-2 11,1-4 5,-2-4 12,0-3 11,0-7 23,0-3 27,0-5 23,0-2 50,0-3 426,0 0-532,-2-5-68,-1-2-10,-1-4-12,-1-2-17,-1-1 1,0-1-12,0 0 0,1-1-5,-1 2-18,2-1-10,0 2-12,0-1 12,0 3-23,0-2 17,0 2 11,1 0 1,-2 3-7,1 1 1,0 1-51,-1 2-11,0 2 0,-2 0 17,-2 1 33,-1 2 23,-4 1 22,-1 4 0,-2 1 17,0 4-16,1-1 10,-1 3-11,2-1 23,2 2-6,1 0 0,2 0 0,3 1-6,1-1 12,3 0-6,1 0 17,2-1 5,2 0 6,3-1 11,4-2 17,3-1 6,3-1 11,2-2-17,2-2-12,3-1-16,1-3-39,0 0-11,-1-1-85,-1 0-128,-2 0-218,-2 0-432,-2 0-1048,-1 0-2682,-3-1-5008,-2 0 9623,-3 0 0,-3 0 0,-1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52.5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0 22627,'-14'50'683,"2"-4"-465,11-13-33,0 1-6,1-2-22,0 0-28,0 0-28,0-2-29,0 0-16,0-2 6,0-1-28,1-2-6,0-1-17,-1-2-6,1-2 29,0-1-34,-1-2 22,1-1-22,-1-1-11,0 0 11,0-2 0,0-1-33,0-3-18,0-3-22,2-1-61,-2-3-6,2-2-39,0 0-23,-1 0-89,3-1-185,-1-1-269,2-4-583,0 0-856,0-4-1099,1 0-4659,-1 1 7942,-1 0 0,-2 5 0,-1 1 0</inkml:trace>
  <inkml:trace contextRef="#ctx0" brushRef="#br0" timeOffset="301">0 416 22856,'88'-43'118,"-14"9"-79,-56 34-5,-1 0-6,-3 2 16,-2 1-4,-1 4 32,-2 0 46,-1 1 56,-2 2 50,-3 0 28,-1 2 0,-1 1-17,-3 0-45,-4 2-61,-2 0-39,-3 0-46,-1 0-16,0 0 0,-1-2-16,1 1-18,-1-2-28,2 1-10,0-3-46,1 0-72,2-2-158,1-1-156,1-2-201,1 1-219,1 0-303,1 0-728,1-1-717,2 0-397,-1 1-4711,1-2 7752,0 0 0,0-3 0,0 1 0</inkml:trace>
  <inkml:trace contextRef="#ctx0" brushRef="#br0" timeOffset="672">394 482 21937,'-4'46'2112,"1"-10"-1798,3-36-158,0 0-72,0-4-44,0 0-7,0-2-16,-1-1 5,-1 0-10,1-3-1,0 1-6,-1-3-5,1-1 0,1 0-5,0-3 5,0 0-17,2-2 11,1 0 18,4-2-1,1 1 22,2 0-5,0 1 6,3 0-6,0 1 11,1 1-5,0 1-6,0 1-11,-1 3-23,-1 1-11,0 2-11,-1 3-28,0 1-73,-2 2-134,0 1-196,1 3-196,-2 1-230,2 4-376,-2 2-844,1 2-998,-1 2-2224,1 0 381,0 0 4946,-2-3 0,-4-4 0,-1-3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57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92 20593,'-3'-15'1243,"0"3"-1013,3 11-50,0 0 33,0 0-191,0 4 62,0 1 45,0 4 33,0 3-5,0 4-17,0 3-45,0 2-22,1 1-11,-1-1-6,2 0 0,0-3-12,1 0 1,-2-3-11,2-1-1,-1-2-10,0-2 10,-1-2 1,0-2 33,0-1 40,1-2 61,-2-1 1154,0-1-1294,0-3-6,0 0-22,0-4 0,0 0 11,0-3-5,0 0 5,0-3 6,0 1 11,0-2-28,1 0-6,-1-1-10,1 0-18,0 0 28,1-2-5,0 1 0,1 1 5,0 0-5,0 2-6,0 0 6,0 2 6,1 1-2,0 1 2,1 0 5,-1 3-11,0 0-12,0 1 1,-2 2-29,1 1-16,0 1 0,-1 0 0,1 1 11,1 1 5,1 1 29,1 2 11,1 3 11,1 2 5,0 2 1,1 0-6,-2 1 11,1 0 12,-1 1-23,-1-1 0,1 0-6,-2-2-11,0 0 17,-1-2-5,0-1-12,-1-1 17,-1-2 11,0-1 6,-1-2 28,-1 0 207,1-1-135,0 0 7,-1 0-34,3 0-40,-1-2-33,1-2-23,1-2 12,2-2-12,2-1 1,1-2-7,2-2 12,1 1-11,2-2 11,1 1 0,1-1 0,0 1 0,-1 2 0,-1-1 0,-2 4-5,-1 1 5,-3 2-17,-2 2-17,-1 1 12,-3 2-6,1 0 0,0 2 28,1 1 0,1 5 0,0 2 17,0 2-6,1 2 0,0 0-5,-1 2-1,0-2-5,0 1 0,-1-2-11,0-1 0,-1-2-34,0 0-5,-1 0-85,0-2-73,1-1-133,-1 0-169,1-1-240,-1 0-325,1 0-729,0 0-930,1 0-828,2 1-4677,0-1 8239,0-3 0,-3-1 0,-1-1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00.0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1 102 22599,'15'96'616,"-3"-17"-454,-10-70-39,0-1 28,0-2 45,-2-3 51,1 0 66,-1-2 1357,0-1-1541,1-2-68,-1-1-33,0-4-5,0 0-1,0-2-22,0-2 6,2-1-1,-1-1-16,3-3 0,-1-2-23,3-1 12,0-1-12,2-1 6,0 1 23,2 0-40,0 2-17,0 0 12,1 4-12,0 0 29,1 4 21,-1 1-4,1 3-12,-1 0 22,0 1-5,0 2 0,-1 0 11,1 2-6,-1-1 12,0 2 5,-1 0 28,1 3-28,-1 1 0,1 2 6,0 3 11,0 0-11,0 2 5,-1 2-5,0 1-22,1 0 10,-2 3-5,-1-2 11,-2 1-5,0 0 0,0 0-18,-2 0 7,0-1-18,-1-1-33,0-2-33,-2-1-107,1-2-118,0-2-168,-1-1-201,0-1-286,0 0-555,0-1-1192,0-1-1205,0 0-4632,0-1 8553,-1-1 0,0 0 0,1-1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9:58.1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46 361 21517,'-23'27'526,"5"-3"-390,15-12-13,2-1 6,1 0 5,0-1 40,1-1 44,2 0 34,2-1 50,3-2 12,1 0 11,1-3-6,1 0-45,1-1-33,1-2-50,0 0-35,2-3-4,0-1-45,1-4-1,-1 0-5,-3-1-12,1 1 12,-3-2-11,0 1-1,-4-1-5,-2 1 6,-1 0-34,-2 1-17,-1-1-22,-1 1-11,-2 0-12,-4 2-33,0-1-12,-2 2-38,-1 1-23,-1 1-23,-1 0-38,0 2-57,-1 0-62,1 1-105,2 0-124,0 2-151,2 0-213,2 1-398,0 1-906,3 0-875,0 0-364,2 0-3725,1-1 7153,0-1 0,0-1 0,0-1 0</inkml:trace>
  <inkml:trace contextRef="#ctx0" brushRef="#br0" timeOffset="400">506 10 24850,'-10'21'319,"2"0"-229,4-1-29,1 3 18,-1 3-34,1 1 0,0 2-6,0 0-22,1 1 0,0 1-1,1-1 7,1-1-1,-2-3-5,2-1 11,0-3-22,0-2 5,0-3 6,0-1-6,2-3-11,-1-3 5,2 0-5,-1-3-16,0-2 21,0 0-27,0-1-34,-1-1-17,1 0-61,-1 0-57,1 0-89,1 0-124,-1 0-144,2-1-180,0 1-252,0-2-466,2 1-901,0-2-1198,1 0-4750,0 0 8295,-2-2 0,-2 1 0,-1 0 0</inkml:trace>
  <inkml:trace contextRef="#ctx0" brushRef="#br0" timeOffset="658">331 251 18190,'-9'-7'3876,"2"1"-3159,7 6 2465,0 0-3031,53-35-638,-28 23 531,43-26-16,-43 32 91,2 2-169,-2 2-107,1 1-145,-2 1-209,0 4-351,-1 1-29,-1 5-1529,0 1-1512,-2 2-4885,-2-1 8817,-4-1 0,-7-5 0,-3-3 0</inkml:trace>
  <inkml:trace contextRef="#ctx0" brushRef="#br0" timeOffset="874">834 208 24923,'16'70'302,"-4"-11"-257,-11-44-28,1 0-34,-1 0-39,1-1-101,0-1-140,0-1-190,1-1-314,0-2-397,0-1-830,0 0-1131,1-2-902,-1-1-3226,0-1 7287,0-3 0,-1 0 0,-2-1 0</inkml:trace>
  <inkml:trace contextRef="#ctx0" brushRef="#br0" timeOffset="1028">944 10 20610,'0'-5'1658,"0"1"-1568,0 4-9921,0 0 3043,7 8 6788,-4-4 0,5 4 0,-7-5 0</inkml:trace>
  <inkml:trace contextRef="#ctx0" brushRef="#br0" timeOffset="1390">1119 186 15221,'-4'-8'2700,"1"2"-2084,3 6 1675,0 0-2173,-30 67-375,23-45 419,-23 50 113,32-62-51,0-2 56,3-2 73,1 0 73,0-2 39,3 0 262,-1-3-324,3 1-106,1-2-79,1-2-50,1 0-33,2-4-29,0-1-16,1-3-17,0 0-34,0-2 22,-1 0 12,-1 1-6,-1-2 24,-2 1-7,-3-1-12,-2 1-10,-3-1 5,-1 1-39,-2 0-28,0-1 11,-2 1-27,-2-2-12,-2 1 11,-2-1-17,-3 1-16,0 0-1,-1 2-16,-1 1-85,1 3-60,0 2-91,1 3-100,0 1-51,1 1-122,0 1-164,-2 2-319,1 3-654,-1 3-892,0 1-688,0 1-4420,2 0 7713,1-1 0,5-5 0,0-3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15.6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 46 20576,'16'-25'1322,"-3"6"-1069,-13 18-338,0 0 85,0 4 39,1 1 18,0 4 16,0 2 33,1 2 28,-1 4 18,1 3 10,-2 4-16,1 3-12,-1 2-28,-1 2-27,-1 1-6,-1 0-34,0-1 6,-1-1-6,0 0 0,-1-2 0,1 1-5,-1-3 5,-1 2-5,0-2-1,0 1 1,1-2-23,-1-1-5,1-3-6,0-2 0,1-4 22,1-2-5,0-3 16,1-2-5,0-2 17,1-1 39,1-3 28,-1 1 1098,1-2-1149,0-3-77,0-1 27,0-3 0,0 0-5,1-2 5,0-1 0,3-2-17,0-1 1,3-1 5,-1 0 5,2 0 1,0 0 0,0 0 5,1 2-22,-1 1 5,0 1-11,0 3-11,-1 0 0,-2 3-5,1 0-1,0 2-16,-1 2 5,1-1 11,0 1-5,0 0 22,2 1-5,0 1-1,1 3 1,0 0-6,1 3 0,-1-1-22,1 3-6,0-1-28,-2 1-28,-1 0-51,0 0-50,-2 0-89,-1 0-73,0-1-112,0 1-197,-1-2-319,1-1-755,-1 1-886,-1 0-644,1 1-4671,-2-1 7959,1-1 0,-2-3 0,0-2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16.0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0 19742,'-2'55'666,"0"-10"-520,4-33 5,0-1-45,0-1-16,1 0 0,0-1-18,0-2 35,1-1 16,-1-1 23,-1-2 33,0-1 67,-1-1 41,0-1 71,0 0 28,1 0-50,0 0-61,2-2-96,0-2-61,2-2-40,1-2-22,0 0 0,0 0-17,0-1-5,-2 2-12,2 0-5,-3 1-39,1 0 22,-1 1 0,-1 0-40,-1 2 1,0 2-56,-1 0-118,0 1 224,-1 4 6,0 2 17,0 4-34,0 2 22,0 1 1,0 2-18,0 2 12,0 1-11,-2 0-6,1 2-23,-3 1-38,1 2-79,-2 0-96,0 1-94,0-1-112,0 0-153,0-3-189,1 0-369,1-2-657,-1-3-575,2-2-511,0-3-3159,1-2 6055,0-3 0,1-2 0,0-2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17.3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0 373 22481,'37'82'-370,"-6"-14"0,-28-55-179,-1-1-229,0-3-336,-1-1-506,0-3-306,-1-2-63,1-1-206,-1-2 235,2 0-1911,-1-1 3871,0-1 0,0 0 0,-1 0 0</inkml:trace>
  <inkml:trace contextRef="#ctx0" brushRef="#br0" timeOffset="112">110 263 12388,'6'5'6407,"-1"0"-5326,-5-5-4358,0 0 0,0 0 0</inkml:trace>
  <inkml:trace contextRef="#ctx0" brushRef="#br0" timeOffset="706">438 1 24239,'10'43'538,"-4"-2"-381,-7-16 0,-2 1-12,1 2-22,0 1-4,1 0-30,-1 1-5,0-1-17,0-1-16,1-1-12,0-2-17,0 0 1,1-2 5,0-1-17,0 0 0,1-4 6,0-1-6,2-2 12,-1-2-1,0-4 6,-1-2 39,0-3 45,-1-2 67,1-1 426,-1 0-482,0-3-50,1 0-56,-1-2-6,0-2-16,0-2-1,0-1-11,0-1 0,0-1 1,0-2-7,-1 1 6,1-2-11,-2 1-5,-1 0-12,-1 0-5,0 3-6,-1 0-17,-1 2 11,0 1-22,-1 2-17,1 2-16,-2 0 5,-1 2 17,-1 1 44,-1 2 29,-1 1 11,-1 2 22,0 2-6,1 3 12,0 0-6,0 2-5,2 1 11,0 1-12,0 2 7,2 1-1,2 1-6,0 1 1,4 1-6,0-1 0,2 2 11,3-3 23,2-1 27,4-3 46,4-2-12,3-4-11,4-3-6,3-3-72,4-3-6,4-4-78,3-4-113,2-4-190,1-1-342,-1-2-811,-2 0-2538,-5 0-5383,-5 3 9378,-8 1 1,-7 6 0,-5 3-1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6:30.4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19876,'16'36'807,"-3"-2"-600,-10-16 6,1 2-1,0 1-21,0 1 5,-1 2-34,1 3-33,-2 1-34,1 2-32,-1 2-13,0 2-22,-1 1 6,1-1-1,-1 1-16,1-4 5,-1 1 1,0-4-12,0-2 0,-1 0-5,1-3-1,-1-2-5,0-3 6,0-4-17,0-2 11,0-5 0,0-1 22,1-3 40,-1-1 67,1-1 341,-1-1-487,1-2-179,-1-2-157,-1-3-174,0-2-296,0-2-336,0-3-455,1 0-558,0-2-489,0 1-1400,0-1 314,0 3 3747,0 3 0,0 5 0,0 1 0</inkml:trace>
  <inkml:trace contextRef="#ctx0" brushRef="#br0" timeOffset="333">44 438 19596,'47'-57'264,"-5"12"-225,-26 43 6,-1 1-17,1 1 0,-1 2-12,1 1-10,-1 1 0,0 3 5,-1 0 28,-1 2 45,-1 1 50,-2 2 46,-1 1 32,-1 1 7,-3 1 10,-2 1-5,-2 1-11,0 0 5,-2 1-16,-1-1-28,-3 1-17,-2 0-22,-1 0-23,-2-1-6,-2 0-5,-2-1-12,-1-1-5,-2-1-5,2-2-6,-2-1 5,1-2 23,0-1 11,1-3-11,2-2-23,0-1-33,2-1-40,1 0-66,0-2-107,2-1-168,2-1-263,0-2-438,3-1-671,1 1-1020,1-2-498,1 1-4649,2 1 7875,-1 0 0,1 3 0,-1 0 0</inkml:trace>
  <inkml:trace contextRef="#ctx0" brushRef="#br0" timeOffset="761">460 66 15109,'9'32'539,"-1"-2"-198,-8-13 96,0 2 45,0 0-6,0 3-51,1 0-94,-1 2-68,1 2-67,-1 2-39,2 0 0,-2 3-28,0 0 0,1 1-23,-1 1-22,1 0-22,-1-1-23,0-1-5,0-1-6,0-1 5,0-2-10,0-3-7,0-2 18,-1-4-23,0-3 17,-1-3 6,0-3-23,1-3-22,1-2-12,0-1-49,0-3-741,0 1-397,0-3-991,0-2-683,1-4-3877,1-2 6761,1 1 0,-1 4 0,0 2 0</inkml:trace>
  <inkml:trace contextRef="#ctx0" brushRef="#br0" timeOffset="1174">657 350 19798,'-52'66'375,"7"-10"-274,32-42 5,0-1 12,2-1 27,2-2 23,1-1 12,2-2-7,1-2-27,1-1-23,1-2-11,1 0-6,0-1 1,1 0 10,-1 0-16,1 0-22,0-1-6,-2 1-28,2 1-6,-2-1-11,2 1-17,-1 0-33,1-1 22,0 0 17,1 1 50,1 0 62,1 0 44,3 2 35,3 2 10,1 0-16,4 1-40,1 1-33,2 0-56,0 1-23,2 1-11,0 0-16,0-1 10,0 1-16,-2 0 11,1 0-11,-2 0-6,0 0-5,-2 0-6,-1-2-12,-3 1-16,-1-1-33,-1-1-102,-1 1-173,-1-2-291,-1 0-466,0 0-1057,0-1-1261,1 1-4980,-2-1 8391,-1-1 0,-1-1 0,0-2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16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0 23416,'-1'36'314,"0"-3"-208,2-13-22,-1 2-22,1 1-12,0 2-16,-1 2-6,0-1 0,0 1 0,0-1-17,0 1-5,0 0-18,0-2 1,-1 0-11,0-3-6,0-3-11,-1-3-23,2-4-22,0-3-67,0-4-90,0-1-112,0-2-151,0 0-202,0-2-246,2 1-392,-1-1-667,2-1-1019,-1-1-2493,1-2 2168,0-1 3355,-1-2 0,-1 4 0,0 0 0</inkml:trace>
  <inkml:trace contextRef="#ctx0" brushRef="#br0" timeOffset="311">27 285 15283,'-10'-12'4257,"2"3"-3512,8 9 1216,0 0-1894,30-19-28,-16 13-5,24-13-12,-24 18 1,1 1-18,-1 1-5,0 0 0,-1 2 0,1 0-11,-3 1 5,-1 1 1,-2 1 38,-3 0 96,-1 1 56,-3 0 45,-1 2-12,-4 2-44,-2 1-46,-4 3-16,-3 0-28,-1 0-22,-1 1-17,1 0-23,1-1-5,1-2-17,2 0-11,0-3-23,2 0-55,2-3-91,2 0-156,1-3-156,2 0-192,1-3-112,0 0-60,0-1-275,2 0-455,2-1-879,2-2-598,2-4-3328,1 1 6391,-1-1 0,-4 4 0,-1 0 0</inkml:trace>
  <inkml:trace contextRef="#ctx0" brushRef="#br0" timeOffset="658">268 329 18975,'32'39'2536,"-6"-8"-1689,-26-31 441,0 0-1115,0-2-16,0-1-39,0-4-6,0-1-11,-1-1-12,0-1 1,0-1-1,1-2 12,-1 1-6,1-2 23,0 0 11,0 0-23,1 0 12,1 0-29,2 1-38,1 1 0,1-1-18,0 2 1,2 0 0,1 0-12,0 1-5,2 1-12,-1 1-5,2 1-11,0 2-50,1 1-51,-2 1-79,1 2-129,-2 0-122,1 2-247,-1 1-375,1 2-941,0 2-1406,-1 2-4649,-1-1 8060,-2 0 0,-3-3 0,-2-1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31.7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224 4 22554,'-28'-3'117,"2"3"-38,12 13-1,0 1 34,-1 2 34,1 1 27,1 2 23,-1 2 6,1 0-28,0 1-12,1 0-11,1 1-5,0-1-1,3 3-10,0 0-6,4 2-12,0 0-22,3 1 12,0-1-34,1-1 5,2 0-11,0-2-11,3-2-17,1-2 1,1-2-17,1-3-7,-1-2 1,3-3-22,-1-1-23,1-2-68,1-2-100,0-1-146,1-2-207,1 0-296,-1-1-438,0 0-677,-1 0-1082,-2 2-1752,-1 0-1754,-2 1 6548,-2 0 0,-1-2 0,-2-1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35.9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24928,'40'80'746,"-6"-9"-567,-18-45-22,-1 3-29,3 2 7,1 2-34,2 2-23,0 2-11,0 1-44,0 0 10,-1-1-10,-1-1-1,-3-2-11,-1-3 0,-3 0 1,-2-2 10,-4-2 28,-3 0-27,-2-2 16,-5-1-11,-4-2-17,-5 0 0,-4-1-22,-2-2-39,-1-1-57,0-4-100,0-1-196,5-3-309,2-1-520,4-3-1294,2-1-2420,4-3-4279,1-1 9225,2 0 0,0-1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34.9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0 132 17081,'11'10'3658,"-3"-2"-2858,-8-8 2348,0 0-3036,-4 59 0,2-41-5,-2 45-1,2-56 6,1-1 0,0-2 29,0-2 27,1-2 392,0 0-465,0-1-101,0-3 23,0-3 0,0-3-17,0-2 22,1-3-22,1 0-5,2-2-1,2-1 17,3 1-22,0-1-6,2 1 1,2 1 4,0 2 1,0 1 6,1 4-1,-3 0-33,0 4 28,-3 1-6,-1 2 0,-2 1 6,-2 1 11,-1 3 0,-1 1 5,1 5 23,-2 2-28,2 2 0,-2 2 0,2 1-22,1 0 5,0 1-22,2-1-67,0 1-124,2-1-123,1-1-191,-1 0-268,1-1-369,-2-1-926,0-2-1567,0-2-5103,-1-1 8777,-1-3 0,-1-2 0,-2-2 0</inkml:trace>
  <inkml:trace contextRef="#ctx0" brushRef="#br0" timeOffset="303">460 0 23707,'-79'60'740,"14"-9"-522,54-35-22,1-1-28,1 1-34,1 0-16,1 0-28,3-1-17,0-1-17,3-1-11,0-2-12,3-1 1,2-1 16,3-1-22,3-1-11,2-2-39,3-2-73,2 0-113,2-2-145,2-1-224,2-1-364,0-3-661,2-1-1332,0-3-2690,0 1-1988,-4 0 7612,-3 1 0,-9 2 0,-3 2 0</inkml:trace>
  <inkml:trace contextRef="#ctx0" brushRef="#br0" timeOffset="685">592 132 10506,'3'6'4519,"-1"0"-2670,-2-6 5544,0 0-7101,38 6-40,-25-4-34,28 4-28,-32-7-33,-1-1-22,0-1-23,1-1-22,0-1-17,0 1-23,0-2-28,-1 0 1,2-1-12,-1 1 17,0-1 6,-1 0 10,-3 1-4,0 1-1,-3-1 0,-1 2-22,-1-2-6,0 1-22,-2-1-17,-2 2 0,-2 0-11,-3 2-6,-2 0 11,-2 2 17,-2 1 6,-1 3 11,-1 3 6,0 2-17,1 2 11,-1 1 0,2 1 5,1 0 6,0 1 6,5 0-17,0 0 6,4-1 5,1 0 0,2-1 0,1 0-11,3-1 17,1 0-6,3-1 12,4 0-1,1-2-5,5 0 0,2-1-12,3-1-44,4-1-84,2-1-185,1-1-325,3-1-644,1-2-1843,-2 1-6711,-1-1 9161,-7 0 0,-10 0 0,-5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33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25998,'7'54'291,"-1"-1"1,6 36-147,-12-63-33,1-3-33,0 1-1,0-2-39,-1 0 6,1-1-22,-1 0-1,1-1-16,-1 1-18,0-2 7,0 0-40,2-1-56,-1-3-100,1 1-141,1-3-240,-1 0-343,3-2-761,-2-1-2061,0 0-5590,0-3 9337,-1-1 0,0-4 0,-2 0 0</inkml:trace>
  <inkml:trace contextRef="#ctx0" brushRef="#br0" timeOffset="212">175 329 24435,'3'93'-1517,"-1"-17"262,0-69-812,1-2-1501,-1-3-4957,1-1 8525,-1-1 0,0 0 0,-1 0 0</inkml:trace>
  <inkml:trace contextRef="#ctx0" brushRef="#br0" timeOffset="334">241 88 19288,'11'5'-2688,"-2"-1"380,-9-4-543,0 0 0,0 0 0</inkml:trace>
  <inkml:trace contextRef="#ctx0" brushRef="#br0" timeOffset="762">591 285 25573,'-85'29'224,"14"-2"-168,57-11 0,2 2-23,2-2-5,3 1 0,2-2-5,2 1 10,3-3 12,0 0 6,2-3-1,2-1 23,1-2 22,2-2 11,0-1 1,1-3-6,2 0-40,1-1-10,1-3-7,1-1-21,0-4 5,1-1-6,-2-2-5,0-1-6,-1 0 12,-1-1-23,0 0 11,0-1 0,-1 1-5,-2 2-1,1 0-22,-3 3-27,0 2-29,-2 3-11,0 1 22,-2 1 6,0 0 17,-1 4 22,1 1 0,-1 4 17,0 2 0,0 4-16,-1 1-74,1 3-61,0 0-129,0 1-157,0-1-191,2 0-268,2-2-364,2-2-538,0 0-740,1-4-1046,1-1-3188,-1-4 6772,-1-2 0,-3-2 0,-1-1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32.3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 14 24603,'-36'20'325,"5"-2"-246,21-6-18,2 0-10,0 2-18,2-1-5,1 1-5,1 1 5,2-1-6,0 0-33,2 1 16,0 0-10,2 0-1,1-2 17,2 0-33,2 0-34,-1-2-50,2 0-57,0-2-94,1-1-63,1-3-88,2-2-124,0-1-107,4-4-162,0-2-179,3-5-275,0-3-252,1-2-279,1-3-264,-1-1-113,1-1 349,-2 0 537,1 1 604,-3 1 668,-2 2 655,-4 1 683,-2 2 639,-4 1 453,-2 3-123,-2 1-381,0 2-448,-2 3-409,0 0-313,-2 1-241,-2 0-185,0 1-96,-1 2-89,-1 2-33,-1 4-29,-1 2-22,1 2-6,1 1-16,0 2 0,1 0-34,3-1 16,0 0 1,2-2 11,1 1 17,1-2 11,2 0 22,3-2 18,2 0 44,1-3 5,2-1 34,1-1 17,0-3-22,-1 0-17,1-3-28,0-3-28,0-1-34,0-4 17,-1 0-17,-1-2 1,-2 1-7,0-3-10,-3 2-12,-1 0-6,-2-1 18,-1 1-34,0-1-1,-1 0 1,0 0-34,-1 1 17,-1 1 0,-3 1-16,0 1-24,-1 2-10,0 1-79,0 0-72,0 3-102,0 0-123,0 3-128,1-1-191,-1 2-269,1 1-678,-1 1-1036,2 3-817,0 0-4755,1 0 8300,1-2 0,1-2 0,0-1 0</inkml:trace>
  <inkml:trace contextRef="#ctx0" brushRef="#br0" timeOffset="542">506 57 21327,'14'81'1356,"-2"-16"-931,-12-63-27,0-1 806,0-1-1081,0-2-84,0-1-5,2-3-17,0-2-1,2-1 1,0-1-11,1 0-1,1-1-5,1 0 0,1 0 12,1-1-7,-1 0-5,1-1 6,0 2-12,-1 0-5,1 2-6,-1 1-5,-1 2-12,-1 1-5,-1 2 0,0 2 0,-2 0 16,-1 1 12,0 2 5,0 1 12,0 3 16,0 2 6,-1 2-5,1 0-6,-1 1-1,0 0 1,0-1-6,0 0 1,1-1-1,-1-2-11,0-2 5,1 0-5,-1-2 23,0 0 22,0-2 44,0-1 214,0 0-152,0 0-50,1-1-50,3-3-35,0-3-16,2-1 0,3-3-5,1 0-1,1-2-5,1 1 5,0 0 1,0 2-1,-1 0-5,0 2-11,-1 1-12,-2 3 6,-1 2 0,-3 1 11,-3 1 12,0 0 5,-2 3 0,0 0 5,0 5-10,0 2-1,0 0-11,0 2-22,0 1-46,2-1-60,0 1-118,2 0-146,2-1-207,0-2-291,2 1-696,-1-2-1158,1 0-1165,-1-2-4588,-1-1 8514,-1-2 0,-3-2 0,0-2 0</inkml:trace>
  <inkml:trace contextRef="#ctx0" brushRef="#br0" timeOffset="832">966 36 24934,'21'45'170,"-1"1"1,13 33-92,-31-52-23,0-1-11,-1 0-22,-1-1 5,0-1 5,0-1-5,0-2 6,-2-3 5,0-1 0,-1-4-11,0-3 17,0-2-11,0-4 10,1 0-4,1-3-12,0-1-84,0 0-79,0 0-94,-1-3-147,0-2-89,-1-2-151,0-1-230,1-2-353,0 1-542,0-2-954,2-1-828,-1 1-4559,1-1 8082,0 4 0,0 2 0,0 4 0</inkml:trace>
  <inkml:trace contextRef="#ctx0" brushRef="#br0" timeOffset="1104">1010 14 17132,'5'1'3411,"-1"0"-2829,-4-1 2376,0 0-2858,63-9-4,-41 8 21,47-5-16,-59 12 22,-2 2 17,-4 1 17,-1 1 28,-2 1-23,-2 0-10,-4 2-29,-2-1 6,-3 1-62,-3-1-16,1 0-12,-2-3-28,1 1 6,1-2 0,1-1-596,1-2 321,-3 1-521,7-3-5,-2 0-420,6-2-2073,2-1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29.4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0 23663,'4'80'302,"-1"-11"-252,-6-38 1,0 0-12,0 0-22,1 1 11,0-1 0,1-1-11,-1 0 16,1-3-16,0 0-11,0-4-1,1 0 18,-2-5-18,1-1 12,-1-4 5,1-3 18,-1-3 49,1-2 40,0-3 5,1-1-27,-2-1-46,1 0-38,-1-3-23,-1 0-6,-1-4-27,0-2-23,-1-1-34,-1-1 12,-1-2-29,0 0 6,-1-1 23,0 0 5,0 0 51,0 0 22,0 2 17,0 1-17,1 3 28,1 0 16,0 3 7,2 1 33,1 2-28,-1 0-28,3 2-6,0 0 12,0 0 16,1 0 12,-2 2 16,1 2-11,-2 5-5,-1 1-12,0 3-10,0 1-40,0 1 5,2 1-10,0-1-12,2 0 17,0-1-34,3-1-16,2-1-40,2 0-39,1-2-78,2-1-123,1-2-180,1-1-274,1-2-421,2-2-502,1-1-842,2-2-935,1-2-4508,-2 0 7992,0-2 0,-9 1 0,-3 3 0</inkml:trace>
  <inkml:trace contextRef="#ctx0" brushRef="#br0" timeOffset="633">434 329 23114,'-44'25'246,"0"1"1,-29 18-113,59-26-33,2 1-17,2-2-23,4 0-10,1-2 5,3-1-6,2-1 6,0-3 23,2-1 16,1-3 39,4-1 34,-1-2 23,1-1-7,1-2-21,1 0-34,0-3-56,2-1-11,-1-5-29,3-1-5,-1-1 6,1-2-6,2-1-11,-3-1-6,1-1-6,-1 0-5,1-2 0,-1 1-5,-1 0-1,-1 2 6,0 3-11,-3 2-6,0 3-16,-3 2-23,-1 3 5,-1 1 6,-1 1 17,0 1 11,1 3 6,-1 3 5,1 3 6,0 2 0,0 2 0,0 3-17,1-2 17,1 2-33,2-1 5,-1 1-17,2-2-50,-1 0-28,1-1-85,-1 0-83,1-1-95,-1-2-107,0-1-84,-2-2-39,0-1 5,-2-2 79,-1-2 162,-1 0 90,0-2-235,0 0 219,0-3 55,0-1 101,-2-4 117,0-1 57,0-2 56,0-3 38,2-1 40,0-1 34,0-2 44,0 0 12,0-1 16,3 0-16,1-1-29,2 0-5,2 1 28,1 1 62,1 0 51,0 1 38,0 2 0,1 2-56,-2 2-72,1 2-62,-3 2-62,1 1-39,-1 2-39,1 1-23,0 1-22,1 1-6,0 1-10,0 2-1,1 2 6,0 2 11,0 3 11,-1 0 17,-2 1 11,0 3 6,-2-1-6,-1 2-5,-2 0-34,0 2-6,-1-1-28,0 1-10,0-1-29,-1 0-39,0-2-95,0 0-157,0-1-241,0-3-370,-1 0-582,1-3-767,-1-2-1306,1-2-4783,1-1 8385,0-2 0,0 0 0,1 0 0</inkml:trace>
  <inkml:trace contextRef="#ctx0" brushRef="#br0" timeOffset="959">1069 263 24206,'3'-17'257,"-3"6"-161,-15 20 4,-1 1-10,0 2-12,-1 1-16,0 2 5,2 0-5,-1 0-17,2 1-6,1 2-11,3-1 5,2 0-5,1-1 6,4-2-12,1 0 1,1-2 16,2-2 23,2 0 33,2-2 1,3-2 4,2 0-27,2-2 0,2-2-39,1-1-34,2-1-34,2 0-106,-1-3-106,2 0-248,-1 0-379,1-1-746,0 0-1517,-1 0-5020,-2-1 8156,-2 2 0,-8 1 0,-3 2 0</inkml:trace>
  <inkml:trace contextRef="#ctx0" brushRef="#br0" timeOffset="1352">1288 329 18033,'3'11'2622,"-1"-3"-1743,-2-8 3205,0 0-3832,44 0-56,-29-1-45,34-1-17,-39-2-11,1 0-33,0-1-34,-2 0-6,1-1-50,-2 1 34,0-2-6,-1 1 0,-1 0 0,1-2-11,-3 1 5,0-2 1,-2 2 5,0 0-12,-1 0 1,-1 1-6,0 0-22,-2 0 0,-1 0-11,-3 1-29,-1 1 1,-2 1 11,0 1 11,-2 2 5,0 2 18,-2 2 5,-1 4 0,-1 3 5,0 2 29,0 2-1,-1 2 1,1 3 28,0 1-23,1 3 6,1 2-1,1 0-4,2-1-12,3-1 11,3-1 0,2-3 6,4-1 11,2-4-6,3-2 1,5-1-12,4-4-28,4-3-84,5-3-134,5-2-325,6-4-768,1-3-3013,3-3-5518,-6 0 9702,-6 2 1,-13 3 0,-8 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27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1 220 21730,'18'34'471,"-4"-3"-365,-14-16-22,-1 0-16,0-1-18,-1-1-16,0-1-12,0-2-5,0 0-6,0-1-22,0-1 11,1-1-11,-1-1-45,1 0-62,-1-1-168,1-1-291,-1 0-537,1-1-763,0 0-878,-1 0-416,1-1-3707,1-1 6878,0 0 0,0-1 0,0 0 0</inkml:trace>
  <inkml:trace contextRef="#ctx0" brushRef="#br0" timeOffset="188">22 23 18891,'-1'-13'1971,"0"4"-1859,1 9-9943,0 0 8582,18 0 0,-13 0 1,12 0-1</inkml:trace>
  <inkml:trace contextRef="#ctx0" brushRef="#br0" timeOffset="758">176 307 11194,'10'8'6442,"-1"-2"-6157,-9-6 685,0 0-253,2 44 100,-2-33-89,3 32-190,-3-44-208,2-2-206,0-3-57,0-2 6,2-2 0,-1-2 11,2-1-11,0 1-1,0-2 1,1 0-11,0 0 11,2-1-1,0 0 7,1-1-12,1 0 11,1 1-10,-1 1-1,0 2 11,0 0-27,0 2-18,-1 2-10,-1 1-12,-1 1-17,-1 3-16,-2 1 5,0 2-17,0 0 23,-1 0 0,1 3 22,-1 2-11,1 2 17,1 1 5,0 1-10,1 0 21,-1 1-22,0 0 1,-1 0-7,1-1 1,0-1-1,-1 0 1,0-1 0,0-2-23,-1 0 17,1-1-11,-2-2 16,2 0 18,-2-1 33,1 0 11,1-1 6,1-3 11,2-1-40,2-4-16,1-1-5,1-2-6,0 1-1,0-2-4,0 1-12,0 1-12,-2 1 7,0 2 5,-1 1-6,-2 3 12,-2 1-1,0 1 23,-2 1 17,-1 1 39,1 2-11,-1 3 0,1 3 0,0 3-23,-1 2-22,1 1-17,0 1-22,0 0-28,0 0-23,0 0-72,0-2-124,1 0-207,-1-1-352,1-1-573,1-1-957,-1-1-1249,1 0-4766,-1-2 8362,0-1 0,-1-3 0,-1-3 0</inkml:trace>
  <inkml:trace contextRef="#ctx0" brushRef="#br0" timeOffset="1028">767 242 21847,'6'56'224,"1"0"1,3 40-169,-10-68-17,0 0 1,0 0-12,0-2-6,0-1-5,-2-2-6,0-3-11,0-3 0,0-3-17,0-5-16,1-1-12,0-5-11,1 0-45,0-3-605,0 0-140,0-4-425,0 0-634,0-5-1013,0 0-958,0-3-1120,0 0 4996,0 1 0,0 5 0,0 3 0</inkml:trace>
  <inkml:trace contextRef="#ctx0" brushRef="#br0" timeOffset="1312">723 263 17714,'-4'-7'4795,"1"2"-4532,3 5 90,0 0-258,68-64-884,-44 48 822,53-48-10,-63 64 217,0 2-223,-2 3 6,0 3 5,-1 2-6,-2 2 12,-2 0 654,-2 1-648,-1 0 4,-3 0 1,0 1-6,-3-1-16,-2 1-18,-2-1 7,-3-1-12,-1-1 5,0-1-10,-1-1-40,0-1-17,-1-1-50,1-1-39,0-1-67,1-1-85,1-2-195,2-1-410,4 0-290,1-1-349,1 0-390,4-1-483,2-2-202,5-2-3365,1-1 5987,-2 0 0,-3 3 0,-3 1 0</inkml:trace>
  <inkml:trace contextRef="#ctx0" brushRef="#br0" timeOffset="1691">1074 242 23427,'82'0'588,"-15"0"-425,-60-3-12,-1-2 6,-2 2 5,1-1-5,-4 0-23,0 1-38,-1-1-29,0 0-28,0-2-5,0 1-12,0-1-22,-1 0 0,-1 0-17,0 0 0,-2 0-22,1 1-11,-2 0-23,-1 3-17,-1-1-10,-1 3 16,-2-1 16,0 4 7,-2 1 22,0 4 16,-1 2 6,0 1 17,1 2 0,1 1-11,1 0 6,3 1 10,1 0-5,2 0 0,3 0 0,0 0-11,3 1 11,1-2 0,2 1-22,3-1-62,1-1-79,2 0-173,1-3-235,2-2-319,2-2-590,2-3-552,1-1-1408,2-4-4849,-1 0 8289,-3-2 0,-8 1 0,-4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39.5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0 26726,'-6'53'28,"0"1"0,-5 34-33,8-75-51,1 0-67,-1-3-101,1 0-180,0-3-257,1 1-453,0-3-1088,0 0-2161,0-1-4873,1-1 9236,0-1 0,0-1 0,0-1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39.6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21315,'4'3'-1243,"0"-2"28,-4-1-2062,0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46:40.7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1 176 24799,'36'63'168,"-7"-9"-145,-28-36-6,-1-2-34,0 0-22,0 1-68,0-3-94,0 1-141,0-3-235,0-1-302,0-2-639,0-2-1221,0-1-902,0-2-4771,0-1 8412,0-3 0,0 1 0,0-1 0</inkml:trace>
  <inkml:trace contextRef="#ctx0" brushRef="#br0" timeOffset="146">66 1 20498,'8'5'-2241,"-1"0"-228,-7-5-808,0 0 0,0 0 0</inkml:trace>
  <inkml:trace contextRef="#ctx0" brushRef="#br0" timeOffset="504">395 132 25135,'-1'-25'-28,"-3"7"28,-7 21 6,-4 3 22,0 1-6,-2 2 12,0 1-12,0 1-5,0 2-17,0 2 34,2 0-17,0 2 11,3 2 0,1 0 941,26 77-868,-7-63-28,21 54-6,-12-83-50,2-1-51,0-2-44,2 0-74,0-1-105,1-2-130,0-2-201,-2-2-353,1-2-700,-2-1-1596,-1-1-5552,-2-1 8789,-4 2 0,-6 4 0,-3 1 0</inkml:trace>
  <inkml:trace contextRef="#ctx0" brushRef="#br0" timeOffset="936">920 1 23864,'-56'25'28,"9"-1"-17,34-12-16,0 1 10,1 0-5,2 0 6,1 1 11,3 0-17,3 0 22,1 0 6,3 0 17,3 0 17,2 1 10,5 0-10,1 1 0,2-1-12,1 0-22,1 0 0,-1-1 0,-1-1-6,-2 0-10,-1-1 16,-2 0 0,-3-2 22,-2-1 84,-1-2 79,-3 0 39,-5-1 1,-3 0-63,-6-1-83,-3 0-51,-4 0-28,-3-1-23,0 0-44,-1-1-67,2 1-124,2 1-207,2 0-275,2 1-419,4 1-1149,1 1-1579,2 1-5002,2 0 8861,3-2 0,2-3 0,2-1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40.0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45 17266,'11'13'1551,"-1"-3"-716,-10-10 2240,0 0-2907,-16 65-527,9-40 555,-13 51 0,13-57 115,2-1-148,0-2 5,3-2 22,1 0 6,1-2 28,1-2 435,3-1-396,2-2-6,5-1-38,1-2-51,3-1-72,3-2-12,3 0-23,1-1 1,3 0-12,0-2-16,1-1-6,1-2-6,-2-2 40,-2 0-12,-2-1 12,-4-1 5,-3 0-28,-5 0 23,-2-1-6,-4 0-23,-1-2-27,-3 0 5,-2-1-11,-3 0-5,-5-1-7,-2 0-10,-2 0-28,-2 1-12,-1 0-16,-2 0-51,1 3-67,0 0-101,2 2-152,2 1-144,2 3-174,3 2-264,1 1-482,1 1-984,2 2-1217,1 1-4547,1 2 8261,1-1 0,1-2 0,2 0 0</inkml:trace>
  <inkml:trace contextRef="#ctx0" brushRef="#br0" timeOffset="451">437 155 23685,'17'89'627,"-4"-19"-296,-12-68 66,0-1-15,0 0-46,0-1-84,0 0-101,1-2-45,1-2-55,1-2-23,2-2-6,1-1-5,0-2 11,2-2 5,1-1 7,0-1 4,1-2 12,1-2 17,0-1-6,2-1-27,1-1-7,1 0-16,1 2-11,1 0 10,0 3-4,-1 1-12,-1 4 0,-1 1 11,0 3-11,-3 3 5,-1 2 7,-2 1-7,-1 2 6,-2 0 12,-1 2 5,1 2 22,0 4 12,2 4-1,1 3 1,1 3-6,1 2-17,1 1-28,1 2-11,0 0 0,0 1 0,-1-1-5,0-2-23,-2-2-56,0-3-62,-2-2-106,-1-2-201,-1-3-348,-1-1-745,-2-2-2560,-1-1-5517,-1-2 9623,0-1 0,-1-1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38.2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20 526 23310,'-10'86'341,"1"-17"-173,9-64 17,-1-2 17,1 0 16,0-2 1104,0-1-1288,0-2-17,0-1-12,0-3 1,1 0 0,0-1-1,2-3 6,1 0 1,1-3-12,0-2-6,1 1-5,0-1-6,3 0-11,-1 1-6,2-2-16,0 2 11,1-1 16,-2 1-10,1 1 22,-2 2-6,0 0 11,-1 5 1,-1-1 5,-2 4-6,-1 1-5,0 2 5,-1 0 6,-1 0 11,0 0-11,2 3 17,-1 1-11,1 3-1,-1 1 12,2 0-6,0 0 12,1 0-6,1 0 11,0-1 5,0 0-10,1 0 5,-2 0-6,2-2 0,-3 1-5,0-2 11,1 0-5,-3-1 16,1-1 11,-1 0 29,0-2 27,0 0 12,1 0-1,0 0-33,3 0-22,1-3-29,3-2-5,2-1-16,3-2-7,2 0 1,1-2-17,2 1 5,-1-1 0,1 1 6,-2 1 0,0 1-5,-3 1 5,-1 2-6,-2 1 17,-4 1-27,-1 2 10,-4 0 12,-1 4-6,-1 1 22,-2 3-5,-2 3-17,-1 2-11,-2 1-1,-2 2-4,1 0-18,1 0-44,1-2-79,1 1-84,2-3-157,1 1-157,1-3-212,2-1-319,1-2-589,4-1-957,1-2-1189,2-2-4714,0-2 8535,-2 0 0,-3 0 0,-3 0 0</inkml:trace>
  <inkml:trace contextRef="#ctx0" brushRef="#br0" timeOffset="358">743 461 24743,'-37'40'118,"0"1"0,-21 26-46,56-55-4,2-2 16,0 0 16,3-3 47,1 0 15,3-3 6,1 0-6,2-3-44,1 0-28,2-1-23,1-2 6,0-1-17,1-2-12,0-2 7,-2 0 5,0-2-11,-3 1 5,1-2-5,-1-1-40,-1 0 46,-2-1-6,-1-1-6,-1 0 11,-2-2-27,-1 2 10,-1-2-16,-2 0 28,-2 2-23,-3-1-5,-3 3 0,0-1-17,-2 4 0,0 0-28,-1 2-28,0 3-73,0 0-73,1 3-111,1 1-191,1 2-275,1 3-504,-2 2-1260,2 1-1893,-2 1-4671,2-1 9107,0-2 0,4-4 0,1-1 0</inkml:trace>
  <inkml:trace contextRef="#ctx0" brushRef="#br0" timeOffset="745">1071 1 25993,'-10'37'325,"0"-2"-258,0-7-11,2 1-6,0 2 1,2 2-7,2 1 1,0 1 6,2 0-7,-1 1 18,2-1 11,-1 0-17,0-2 5,1-2-16,-1-2-11,1-2-1,-1-1-10,0-2-1,0-2 6,-1-3-5,1-2 5,-1-3-17,1-3-6,-1-4-5,3-2-16,-1-2 10,1-2-660,0 0 240,0-4-218,0 0-309,0-2-564,0 0-1530,-1-2-4745,1 2 7792,0 0 0,0 2 0,0 1 0</inkml:trace>
  <inkml:trace contextRef="#ctx0" brushRef="#br0" timeOffset="986">742 351 25741,'46'-21'344,"0"-1"1,33-13-217,-48 30-38,0 1-68,0 1-33,-1 2-45,-1 0-123,-2 1-219,-1 3-353,-3 3-649,-3 2-1552,-2 4-4424,-3-1 7376,-5-1 0,-4-4 0,-3-3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37.2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23803,'95'-14'554,"-15"3"-414,-58 6-34,-1 2-22,1-1 0,-1 2-16,0-1-24,-2 2-10,0-2-17,-3 1-17,0 0 0,-3 1-11,-1 0-17,-2 0-56,-1-1-62,-2 2-117,0 0-208,-1-1-285,-2 1-510,0-1-722,-3 1-7843,0 0 8743,-4 1 0,2-1 1,-2 1-1</inkml:trace>
  <inkml:trace contextRef="#ctx0" brushRef="#br0" timeOffset="304">197 7 19249,'-8'-3'1803,"1"0"-1405,7 3 3058,0 0-3361,11 60-28,-6-38-11,11 46-28,-9-53-5,1 0-35,-2-1 1,1 0-17,-2-2-84,0-1-112,-2-3-179,1-1-269,-3 0-336,1-2-723,-2 0-1456,0-2-4218,0 1 7405,0-1 0,0-2 0,0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53.9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97 24458,'-17'94'437,"2"-16"-325,8-65 5,1-1-16,0-2-6,1-2-5,1-2 0,1-1 22,1-3 11,1 0 488,0-2-544,1-4-39,1 0 0,2-4 0,0-2-17,2-1-5,0-2-1,1-2-10,0-2 5,1-1 5,1-2-10,0-1-7,1 0 18,1-2-23,0 0-5,1 2 16,-1 0-16,2 3 22,-2 3 11,0 2 6,-1 3-17,0 3-6,-3 1 6,0 3-22,-1 0 16,-1 3-5,0-1 5,-2 2 6,3 3 12,-1 2-1,0 3 0,1 2 11,0 2-16,-2 1 11,1 3-6,0-1-5,1 1 5,0-1 0,1-1-5,1-1-1,0-1 1,2-3-1,-1-1-5,0-2 0,0-3 23,0-1 10,0-2 1,-1-1 16,1 0-22,1-3-16,1-1 10,0-4-5,2-1-17,1-3 11,0 1-5,2-3-12,0 0 17,0 0-16,-1 0-7,0 2 12,-2 2 6,-2 3 0,-2 2-1,-3 1-10,-2 3-1,-1 0 0,-1 2 12,0 3 5,-1 2-5,1 4-12,0 3-5,-1 2-11,1 2-1,0 0-44,1 0-62,1 0-112,0 0-167,2-1-192,1 0-285,1-1-403,1-2-824,1 0-1607,-1-3-5148,2-3 8867,-2-2 0,-4-2 0,-1-2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55.0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89 1 26340,'10'93'319,"-3"-10"-240,-11-47-18,-2 1-50,1-1 23,0 0 0,0 0-12,-1-1 12,0-1-18,0-3-10,0 0 0,0-3 5,1-2-17,0-4 1,2-6-1,0-3-28,3-5-5,-1-3-22,1-2-29,0-2-677,0-1 128,0-5-408,1 0-740,0-6-1916,1 0-5510,1 0 9213,-1 1 0,-2 5 0,1 1 0</inkml:trace>
  <inkml:trace contextRef="#ctx0" brushRef="#br0" timeOffset="277">1 395 24424,'47'-19'243,"0"0"1,33-11-87,-59 30-22,-1 3-29,-2 2-33,-2 4-17,-3 1-5,-3 4 5,-4 0 0,-2 3-6,-2 1-11,-2 2-5,-4 0-6,-3 0-11,-6 0-12,-2 0-10,-5 0-6,-2 0-6,-2-2-17,-1-2-11,0-1-16,3-3-12,1-2-22,4-3-40,4-2-78,3-3-112,3-2-240,4 0-275,1 0-387,2-4-605,4-1-890,2-4-868,6-1-4571,1 0 8161,-1 2 0,-5 4 0,-3 2 0</inkml:trace>
  <inkml:trace contextRef="#ctx0" brushRef="#br0" timeOffset="675">373 439 25348,'93'32'678,"-16"-8"-532,-63-28-28,0-2-29,1 0-5,0-1-17,0 0 17,-1-1-28,-1 0 0,-2-2 0,-2 0-16,-2 0 10,-1 0-11,-2 0-5,-3 1-23,0 1 23,-1-1-6,0 2-12,-1 0 29,-3 1-45,-3 0 0,-2 2 0,-1 2-5,-3 0 5,0 2-6,-1 4 12,-1 0-6,-1 4 16,0 2 12,-2 2 23,0 3-18,-2 2 46,-1 2 5,1 2-6,1 1 34,1 1-61,4 2-1,2-2 6,4 2-22,4-3 33,2-1 0,5-2 17,5-1-34,5-2 6,9-3-22,4-2-34,7-5-67,4-2-118,2-3-207,0-1-437,-2-1-1182,-3-1-5735,-8 0 7746,-7-1 0,-10 2 0,-4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54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274 0 24374,'-88'33'364,"13"-3"-213,53-15 28,2 1-16,2 1-18,3-1-4,3 1-24,2-1-27,3-1-12,3-1-5,2-1-6,1-2 23,1-1 22,2-1 6,1-2 10,2-1 29,2 0-17,1-3-22,1 0-12,1-2-27,3-1-29,2-2-5,1-2-12,1-2-10,2-3-1,0 0 6,0-2-5,-1 0-1,-1-1-5,1 0-28,-2-1 16,-1 1 1,-1 1 5,-3 1 34,-2 2-34,-2 1 17,-3 2 6,-1 1-12,-2 2-5,0 1 11,-1 0-17,0 5-22,0 2 11,0 4-6,0 1 6,0-1-11,0 2 11,0-1-34,1 1-50,1 0-61,3-1-90,0 1-141,1-2-167,1 0-213,1 0-275,0-1-486,-1-2-1015,0 1-1507,0-4-4760,-3 1 8799,0-3 0,-2-1 0,-1-1 0</inkml:trace>
  <inkml:trace contextRef="#ctx0" brushRef="#br0" timeOffset="412">494 88 17361,'0'11'2975,"1"-2"-1990,-1-9 2342,0 0-3215,6 49 0,-3-34 0,5 35 34,-5-46 22,0-3 6,1 0-45,0-1-6,1 0-33,2-2-23,1-1 50,2-2-44,-1-1 0,1 0 5,-3-1-22,1 2 12,-2 0-7,-1 0-16,-1 3-23,-2 0-10,0 2 4,-1-1 7,-1 1 5,0 3 33,0 1 57,0 4 0,0 1 5,0 4 6,-2 2-6,-1 4-6,-2 2 1,-2 1-12,1 3-38,-3 0 10,1 1-16,-1 3-23,1-1 6,-1 1-34,2-1 0,-1-2 0,2-1 6,1-3-11,0-3-12,1-3 0,1-3-16,0-1-34,0-3-22,2-3-62,-1-1-90,2-2-28,-1-2-1024,1 0 357,1-5-654,0-1-1725,3-5-6084,-2 1 9388,1 0 0,-1 5 0,-1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51.1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439 76 21735,'8'-30'903,"-1"6"-612,-8 22-28,0-1-39,-1 0-45,-1 0-61,0 1-45,-1-1-23,1 1-22,-1 1-5,0 0-18,-1 1-10,-1-1-29,-1 1 23,-1 0 0,1 0 5,-1 1 23,0 0-23,0 2 12,-1 1-6,2 0 22,-1 2-11,1-1-16,1 1 10,-1-1-27,2 1 22,0-2-6,2 2 1,-2-1 33,2 0-23,0 2 7,0-1-7,0 2-5,0 1 23,0 1-1,-1 1 17,1 3 28,-1 0-27,0 4-1,0 0-11,1 3-34,-1 2 45,1 2-5,0 3 0,0 2-12,1 3-5,2 4 0,-2 1-6,2 2 0,0 1-11,-1-2 0,1 1 11,-1-2-11,1-3 6,0-2-6,0-3 5,-1-4 12,0-3 6,0-4 5,-1-2 11,1-4 6,-2-2 22,1-4 17,0-1 11,1-3 6,1-2 375,0 0-700,0-5-84,0 1-118,0-3-173,0 0-297,-1 1-477,1-1-895,-1 0-1361,1 0-4370,-1 0 7999,1 0 0,0 2 0,0 2 0</inkml:trace>
  <inkml:trace contextRef="#ctx0" brushRef="#br0" timeOffset="288">1 470 23321,'45'-22'271,"0"1"1,34-15-193,-50 29-23,0 1-23,0 2-33,-1-1-39,-2 2-73,0 1-118,-3 1-167,-1 0-219,-1 1-387,-3 0-733,1 1-903,-3 0-839,1 1-4565,-4-1 8043,-1 1 0,-6-2 0,-3 0 0</inkml:trace>
  <inkml:trace contextRef="#ctx0" brushRef="#br0" timeOffset="680">614 426 22503,'-43'67'96,"9"-11"-68,34-42-6,0-1-5,0-1 16,0-2 7,2 0 21,1-2 46,2-1 33,0-1 50,2-2 45,-1-1 23,1-2-12,0 0-39,1-1-39,1-2-50,0-1 0,1-2-18,-2-1-4,1-1-18,0-1 0,-1-1-5,0 1-6,-2-2 12,1 0-12,-2-1-17,-1-1 6,-1 1 7,-1-1-35,-1 0-6,-1 1 0,0 0-50,-2 0 34,-1 2-23,-2 0-5,0 2-18,-1 0-55,0 1-73,0 1-135,1 2-167,0 2-180,0 0-229,0 1-342,1 1-767,-1 2-1009,1 1-711,0 3-3439,1-2 7147,1 1 0,1-4 0,0 0 0</inkml:trace>
  <inkml:trace contextRef="#ctx0" brushRef="#br0" timeOffset="1030">723 514 12113,'8'8'2952,"-2"-2"-1994,-6-6 5937,0 0-6279,19 17-101,-14-13-162,14 12-124,-18-18-100,0-1-39,-1-3-17,0-1-17,1-3-6,-1-1-39,1-2 17,0-2 6,1-1-1,1-2 40,-1-1 6,3-2 16,-2-1 23,4 1 22,-2-1-11,3 2-6,-1 0-17,1 3-16,1 1-28,0 2-6,0 2-17,1 3-39,-1 0 11,2 3-11,-1 0-6,2 1 29,0 2-34,0 0-17,1 2-6,0 1-33,0 0-40,0 1-83,0 2-96,1 1-123,0 2-157,0 1-156,0 1-247,-1 0-454,-1 1-828,-1 0-1222,-1 0 3473,0 2 0,-5-5 0,0-1 0</inkml:trace>
  <inkml:trace contextRef="#ctx0" brushRef="#br0" timeOffset="1405">1358 295 25315,'4'-20'28,"-2"5"-34,-9 15-22,-1 0 28,-2 1 11,-2 3-5,0 3 11,-1 0-12,-1 3 1,2 0 11,0 3-6,1-1 12,1 1-6,1 1-1,2 0 1,0 1-11,1 0 11,3 0-6,0 1-11,2-1 0,1 1 17,0-3-6,1 0 6,2-1-1,1-2-4,3 0 10,-1-3-5,2 0 0,0-1-12,2-3-5,1 0-33,1-2-40,2-1-73,2 0-101,-1-1-162,3-1-257,0-2-387,1-1-840,1-1-1440,0 1-4816,-2-1 8149,-3 2 0,-7 1 0,-4 2 0</inkml:trace>
  <inkml:trace contextRef="#ctx0" brushRef="#br0" timeOffset="1855">1577 361 19104,'6'12'1679,"-1"-3"-1191,-5-9 3007,0 0-3277,34 0-5,-23 0-34,27 0-10,-32 0-24,1-2-27,-2 1-17,1-2-28,0 1-1,0-1 1,1-1-6,-1 1 1,1-2 4,-2 1-4,0-1-7,-1 0 12,-1-1-28,0 0-17,-1 0 0,0-2-23,-1 1 23,-1 1-11,0-1 0,0 1-11,0 0-1,0 0 6,-2 1-11,-1 1-5,0 2-23,-2 1-6,-1 0 17,-1 1 29,-2 2-18,-2 2 6,-1 4-6,-3 2-10,0 2 27,-2 2 0,1 0 11,0 3-22,3-1 17,1 1-6,3 0-5,2 0 11,2 0-6,4-1 11,0 0 1,1-3 10,1 0-5,1-2-16,2-1 10,2-2 0,1-1-5,2 0 0,0-1-23,2 0-44,1 0 5,2-2-50,-1 0-95,2 0-158,0-1-352,2 2-504,0-2-1160,1 2-2050,-1 0-4800,-2 1 9214,-2-2 0,-7-1 0,-2-2 0</inkml:trace>
  <inkml:trace contextRef="#ctx0" brushRef="#br0" timeOffset="2075">1993 558 25651,'0'99'-510,"-2"-15"40,-9-65-230,1 0-325,-1-1-740,1 0-1366,0-3-2784,2-2-481,2-1 6396,1-5 0,3-3 0,1-2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59.0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68 145 24480,'-32'75'314,"6"-10"-230,22-44-28,0-1-6,3 1-16,0 0 5,1-3 0,2 0 17,1-3 39,3-4 23,2-1 73,1-4-12,3-1-11,1-3-22,2-2-45,2-2-17,1-2-12,2-4-4,0-2-1,0-1 6,-2-4-1,0 0 7,-2-2-18,-1 1-5,-3-1-11,-2 0-17,-3 1 34,-2 0-34,-3 0-6,0 1-5,-4 0-28,-1 1 16,-4 1-10,-2 0-6,-3 2-40,-1 1 29,-2 0-17,0 1-12,-1 2-38,0 1-119,2 2-100,1 1-123,2 1-107,1 2-140,3 1-195,1 2-298,1 2-661,0 2-996,2 0-1250,1 1-3948,1-1 8026,1-2 0,0-3 0,0 0 0</inkml:trace>
  <inkml:trace contextRef="#ctx0" brushRef="#br0" timeOffset="394">287 254 16678,'1'6'2448,"0"-1"-1496,-1-5 3327,0 0-3949,42 61 23,-32-44-11,32 44-17,-41-60 291,-1-1-392,1 0-45,0-3-78,1-2-39,1-5-6,1-3 5,2-3-21,1-2 10,2-2 12,0-1-6,2-3 16,1 0 18,1-3-6,2 0-11,-1-1-6,2 0 6,-1 1-23,1 1-5,-1 4-17,2 2-11,-2 4-6,1 4 6,-2 4-12,-1 2 7,-2 4-12,-2 1-23,0 3 46,0 4-7,1 5 1,-1 4 0,3 3-17,-1 2 0,0 1 0,1 1 11,-3-1-16,1 0-1,-2 0-22,-1 0-22,-2-1-46,-2 1-55,-1-1-67,-1 0-113,-2-1-117,-3 1-212,-1-1-411,-2-2-1135,0 0-3731,1-2-3490,2-3 9427,1-3 0,2-5 0,0-2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57.9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0 23623,'7'53'297,"-1"0"0,6 38-123,-10-58-18,2 1-55,1 1-17,-1-1-11,2 1-39,-2-1 22,1-1-28,-2-1-6,0 0 0,0-1-10,-1 0-7,0-2 6,0-3 1,-1-3-12,0-4 5,-1-4 1,0-3 11,0-5-17,0-1-12,0-2-21,0-2-79,0-1-3339,0-1 264,2-2-4945,-1-1 8132,0-1 0,0 2 0,-1 0 0</inkml:trace>
  <inkml:trace contextRef="#ctx0" brushRef="#br0" timeOffset="352">0 373 24777,'23'-12'639,"-3"2"-477,-4 9-33,1 0-39,2 0-34,3 0-17,2-1-11,2 1-17,3 0 0,2 1 1,-1-1-24,-1 1 1,0 1-17,-3 1-28,-2 2-39,-2 1-34,-2 1-44,-2 1-35,-3 1-27,-2 1-1,-3 1 35,-5 1 22,-1 1 44,-3-2 23,-2 2-5,-3-1-23,-1 0-84,-2 1-118,0 0-184,0 0-304,0-2-671,0 2-1238,1-3-1965,2 1-2578,1-3 7282,2 0 0,0-4 0,1-1 0</inkml:trace>
  <inkml:trace contextRef="#ctx0" brushRef="#br0" timeOffset="651">438 154 5739,'30'-11'0,"-6"3"0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0:57.1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1 138 21192,'11'37'734,"-2"-3"-589,-9-17-9,0 0-41,0 0-28,-1-1-11,0 0-28,1-2-11,-1 0 5,1-3 6,0-2 6,0-1 27,0-4 79,0-1 96,0-3 665,0 1-738,2-5-91,1-2-27,3-5-11,-1-2-1,2-3-16,1-1-6,2-4-11,-2 0 0,2-3-5,-1 0-6,2-3 11,-1 1-12,1 0 12,-1 2 0,-1 2 0,0 4 6,-1 3 0,-1 3 5,-2 2 11,-1 3 1,-1 2-18,-2 2-10,1 1-18,-2 2 12,1 0 0,0 1 11,1 2 11,1 3-5,0 2 5,2 2 11,-1 3 6,0-1 0,1 3 6,-2-2-1,1 0 7,-1 0 4,-1-1-16,1-1-11,-1-1-6,1-3 6,-1 0 6,1-3 10,-1 0 23,0-2 17,-1-1 39,1 0 28,-1 0 0,2-1-22,2-3-34,3-1-39,2-5-17,3-2-11,2-3 0,2-1-17,2-2 0,1 0-6,1 0 0,0 2 12,-1 1-12,-2 3 6,-2 1-11,-3 4 11,-2 2-5,-4 3-1,-2 0 0,-2 2 6,1 2 17,-3 2 22,1 3 23,-2 3-6,0 3-6,0 2 1,0 3-18,-1 1-10,-1 1-12,0-1-5,0 2-6,0-3-6,2 2-39,-1-3-78,1 0-158,1-2-195,0-1-257,2-2-359,0-1-723,0-2-1076,1-3-1141,0-1-4414,0-2 8446,0-1 0,-2-2 0,-1-1 0</inkml:trace>
  <inkml:trace contextRef="#ctx0" brushRef="#br0" timeOffset="346">635 72 22004,'13'60'225,"-2"-11"-130,-5-35 40,0-4 33,1 0 33,1-2 40,2-2 28,0-1 5,2-2-11,0-2-33,2 0-51,0-4-28,-1 0-44,2-4-18,-3 0 18,1-3-12,-3 0 28,0-2 12,-2-2-12,-1 1-6,-4 0-26,-1 0-24,-1 1-17,-1 0-5,-2 2-17,-2-2-11,-4 3-12,-2-1-16,-2 3-6,-2 0-11,-1 4 0,-1 1-5,-2 1-6,1 4-17,-1 1-46,3 4-99,0 1-91,3 1-150,2 0-230,0 0-297,3 1-773,0 0-1339,3 0-3674,-1-1 6755,3-1 0,1-5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.png"/><Relationship Id="rId21" Type="http://schemas.openxmlformats.org/officeDocument/2006/relationships/image" Target="../media/image71.png"/><Relationship Id="rId42" Type="http://schemas.openxmlformats.org/officeDocument/2006/relationships/customXml" Target="../ink/ink68.xml"/><Relationship Id="rId63" Type="http://schemas.openxmlformats.org/officeDocument/2006/relationships/image" Target="../media/image92.png"/><Relationship Id="rId84" Type="http://schemas.openxmlformats.org/officeDocument/2006/relationships/customXml" Target="../ink/ink89.xml"/><Relationship Id="rId16" Type="http://schemas.openxmlformats.org/officeDocument/2006/relationships/customXml" Target="../ink/ink55.xml"/><Relationship Id="rId107" Type="http://schemas.openxmlformats.org/officeDocument/2006/relationships/image" Target="../media/image114.png"/><Relationship Id="rId11" Type="http://schemas.openxmlformats.org/officeDocument/2006/relationships/image" Target="../media/image66.png"/><Relationship Id="rId32" Type="http://schemas.openxmlformats.org/officeDocument/2006/relationships/customXml" Target="../ink/ink63.xml"/><Relationship Id="rId37" Type="http://schemas.openxmlformats.org/officeDocument/2006/relationships/image" Target="../media/image79.png"/><Relationship Id="rId53" Type="http://schemas.openxmlformats.org/officeDocument/2006/relationships/image" Target="../media/image87.png"/><Relationship Id="rId58" Type="http://schemas.openxmlformats.org/officeDocument/2006/relationships/customXml" Target="../ink/ink76.xml"/><Relationship Id="rId74" Type="http://schemas.openxmlformats.org/officeDocument/2006/relationships/customXml" Target="../ink/ink84.xml"/><Relationship Id="rId79" Type="http://schemas.openxmlformats.org/officeDocument/2006/relationships/image" Target="../media/image100.png"/><Relationship Id="rId102" Type="http://schemas.openxmlformats.org/officeDocument/2006/relationships/customXml" Target="../ink/ink98.xml"/><Relationship Id="rId123" Type="http://schemas.openxmlformats.org/officeDocument/2006/relationships/image" Target="../media/image122.png"/><Relationship Id="rId128" Type="http://schemas.openxmlformats.org/officeDocument/2006/relationships/customXml" Target="../ink/ink111.xml"/><Relationship Id="rId5" Type="http://schemas.openxmlformats.org/officeDocument/2006/relationships/image" Target="../media/image63.png"/><Relationship Id="rId90" Type="http://schemas.openxmlformats.org/officeDocument/2006/relationships/customXml" Target="../ink/ink92.xml"/><Relationship Id="rId95" Type="http://schemas.openxmlformats.org/officeDocument/2006/relationships/image" Target="../media/image108.png"/><Relationship Id="rId22" Type="http://schemas.openxmlformats.org/officeDocument/2006/relationships/customXml" Target="../ink/ink58.xml"/><Relationship Id="rId27" Type="http://schemas.openxmlformats.org/officeDocument/2006/relationships/image" Target="../media/image74.png"/><Relationship Id="rId43" Type="http://schemas.openxmlformats.org/officeDocument/2006/relationships/image" Target="../media/image82.png"/><Relationship Id="rId48" Type="http://schemas.openxmlformats.org/officeDocument/2006/relationships/customXml" Target="../ink/ink71.xml"/><Relationship Id="rId64" Type="http://schemas.openxmlformats.org/officeDocument/2006/relationships/customXml" Target="../ink/ink79.xml"/><Relationship Id="rId69" Type="http://schemas.openxmlformats.org/officeDocument/2006/relationships/image" Target="../media/image95.png"/><Relationship Id="rId113" Type="http://schemas.openxmlformats.org/officeDocument/2006/relationships/image" Target="../media/image117.png"/><Relationship Id="rId118" Type="http://schemas.openxmlformats.org/officeDocument/2006/relationships/customXml" Target="../ink/ink106.xml"/><Relationship Id="rId134" Type="http://schemas.openxmlformats.org/officeDocument/2006/relationships/customXml" Target="../ink/ink114.xml"/><Relationship Id="rId80" Type="http://schemas.openxmlformats.org/officeDocument/2006/relationships/customXml" Target="../ink/ink87.xml"/><Relationship Id="rId85" Type="http://schemas.openxmlformats.org/officeDocument/2006/relationships/image" Target="../media/image103.png"/><Relationship Id="rId12" Type="http://schemas.openxmlformats.org/officeDocument/2006/relationships/customXml" Target="../ink/ink53.xml"/><Relationship Id="rId17" Type="http://schemas.openxmlformats.org/officeDocument/2006/relationships/image" Target="../media/image69.png"/><Relationship Id="rId33" Type="http://schemas.openxmlformats.org/officeDocument/2006/relationships/image" Target="../media/image77.png"/><Relationship Id="rId38" Type="http://schemas.openxmlformats.org/officeDocument/2006/relationships/customXml" Target="../ink/ink66.xml"/><Relationship Id="rId59" Type="http://schemas.openxmlformats.org/officeDocument/2006/relationships/image" Target="../media/image90.png"/><Relationship Id="rId103" Type="http://schemas.openxmlformats.org/officeDocument/2006/relationships/image" Target="../media/image112.png"/><Relationship Id="rId108" Type="http://schemas.openxmlformats.org/officeDocument/2006/relationships/customXml" Target="../ink/ink101.xml"/><Relationship Id="rId124" Type="http://schemas.openxmlformats.org/officeDocument/2006/relationships/customXml" Target="../ink/ink109.xml"/><Relationship Id="rId129" Type="http://schemas.openxmlformats.org/officeDocument/2006/relationships/image" Target="../media/image125.png"/><Relationship Id="rId54" Type="http://schemas.openxmlformats.org/officeDocument/2006/relationships/customXml" Target="../ink/ink74.xml"/><Relationship Id="rId70" Type="http://schemas.openxmlformats.org/officeDocument/2006/relationships/customXml" Target="../ink/ink82.xml"/><Relationship Id="rId75" Type="http://schemas.openxmlformats.org/officeDocument/2006/relationships/image" Target="../media/image98.png"/><Relationship Id="rId91" Type="http://schemas.openxmlformats.org/officeDocument/2006/relationships/image" Target="../media/image106.png"/><Relationship Id="rId96" Type="http://schemas.openxmlformats.org/officeDocument/2006/relationships/customXml" Target="../ink/ink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.xml"/><Relationship Id="rId23" Type="http://schemas.openxmlformats.org/officeDocument/2006/relationships/image" Target="../media/image72.png"/><Relationship Id="rId28" Type="http://schemas.openxmlformats.org/officeDocument/2006/relationships/customXml" Target="../ink/ink61.xml"/><Relationship Id="rId49" Type="http://schemas.openxmlformats.org/officeDocument/2006/relationships/image" Target="../media/image85.png"/><Relationship Id="rId114" Type="http://schemas.openxmlformats.org/officeDocument/2006/relationships/customXml" Target="../ink/ink104.xml"/><Relationship Id="rId119" Type="http://schemas.openxmlformats.org/officeDocument/2006/relationships/image" Target="../media/image120.png"/><Relationship Id="rId44" Type="http://schemas.openxmlformats.org/officeDocument/2006/relationships/customXml" Target="../ink/ink69.xml"/><Relationship Id="rId60" Type="http://schemas.openxmlformats.org/officeDocument/2006/relationships/customXml" Target="../ink/ink77.xml"/><Relationship Id="rId65" Type="http://schemas.openxmlformats.org/officeDocument/2006/relationships/image" Target="../media/image93.png"/><Relationship Id="rId81" Type="http://schemas.openxmlformats.org/officeDocument/2006/relationships/image" Target="../media/image101.png"/><Relationship Id="rId86" Type="http://schemas.openxmlformats.org/officeDocument/2006/relationships/customXml" Target="../ink/ink90.xml"/><Relationship Id="rId130" Type="http://schemas.openxmlformats.org/officeDocument/2006/relationships/customXml" Target="../ink/ink112.xml"/><Relationship Id="rId135" Type="http://schemas.openxmlformats.org/officeDocument/2006/relationships/image" Target="../media/image128.png"/><Relationship Id="rId13" Type="http://schemas.openxmlformats.org/officeDocument/2006/relationships/image" Target="../media/image67.png"/><Relationship Id="rId18" Type="http://schemas.openxmlformats.org/officeDocument/2006/relationships/customXml" Target="../ink/ink56.xml"/><Relationship Id="rId39" Type="http://schemas.openxmlformats.org/officeDocument/2006/relationships/image" Target="../media/image80.png"/><Relationship Id="rId109" Type="http://schemas.openxmlformats.org/officeDocument/2006/relationships/image" Target="../media/image115.png"/><Relationship Id="rId34" Type="http://schemas.openxmlformats.org/officeDocument/2006/relationships/customXml" Target="../ink/ink64.xml"/><Relationship Id="rId50" Type="http://schemas.openxmlformats.org/officeDocument/2006/relationships/customXml" Target="../ink/ink72.xml"/><Relationship Id="rId55" Type="http://schemas.openxmlformats.org/officeDocument/2006/relationships/image" Target="../media/image88.png"/><Relationship Id="rId76" Type="http://schemas.openxmlformats.org/officeDocument/2006/relationships/customXml" Target="../ink/ink85.xml"/><Relationship Id="rId97" Type="http://schemas.openxmlformats.org/officeDocument/2006/relationships/image" Target="../media/image109.png"/><Relationship Id="rId104" Type="http://schemas.openxmlformats.org/officeDocument/2006/relationships/customXml" Target="../ink/ink99.xml"/><Relationship Id="rId120" Type="http://schemas.openxmlformats.org/officeDocument/2006/relationships/customXml" Target="../ink/ink107.xml"/><Relationship Id="rId125" Type="http://schemas.openxmlformats.org/officeDocument/2006/relationships/image" Target="../media/image123.png"/><Relationship Id="rId7" Type="http://schemas.openxmlformats.org/officeDocument/2006/relationships/image" Target="../media/image64.png"/><Relationship Id="rId71" Type="http://schemas.openxmlformats.org/officeDocument/2006/relationships/image" Target="../media/image96.png"/><Relationship Id="rId92" Type="http://schemas.openxmlformats.org/officeDocument/2006/relationships/customXml" Target="../ink/ink93.xml"/><Relationship Id="rId2" Type="http://schemas.openxmlformats.org/officeDocument/2006/relationships/customXml" Target="../ink/ink48.xml"/><Relationship Id="rId29" Type="http://schemas.openxmlformats.org/officeDocument/2006/relationships/image" Target="../media/image75.png"/><Relationship Id="rId24" Type="http://schemas.openxmlformats.org/officeDocument/2006/relationships/customXml" Target="../ink/ink59.xml"/><Relationship Id="rId40" Type="http://schemas.openxmlformats.org/officeDocument/2006/relationships/customXml" Target="../ink/ink67.xml"/><Relationship Id="rId45" Type="http://schemas.openxmlformats.org/officeDocument/2006/relationships/image" Target="../media/image83.png"/><Relationship Id="rId66" Type="http://schemas.openxmlformats.org/officeDocument/2006/relationships/customXml" Target="../ink/ink80.xml"/><Relationship Id="rId87" Type="http://schemas.openxmlformats.org/officeDocument/2006/relationships/image" Target="../media/image104.png"/><Relationship Id="rId110" Type="http://schemas.openxmlformats.org/officeDocument/2006/relationships/customXml" Target="../ink/ink102.xml"/><Relationship Id="rId115" Type="http://schemas.openxmlformats.org/officeDocument/2006/relationships/image" Target="../media/image118.png"/><Relationship Id="rId131" Type="http://schemas.openxmlformats.org/officeDocument/2006/relationships/image" Target="../media/image126.png"/><Relationship Id="rId136" Type="http://schemas.openxmlformats.org/officeDocument/2006/relationships/customXml" Target="../ink/ink115.xml"/><Relationship Id="rId61" Type="http://schemas.openxmlformats.org/officeDocument/2006/relationships/image" Target="../media/image91.png"/><Relationship Id="rId82" Type="http://schemas.openxmlformats.org/officeDocument/2006/relationships/customXml" Target="../ink/ink88.xml"/><Relationship Id="rId19" Type="http://schemas.openxmlformats.org/officeDocument/2006/relationships/image" Target="../media/image70.png"/><Relationship Id="rId14" Type="http://schemas.openxmlformats.org/officeDocument/2006/relationships/customXml" Target="../ink/ink54.xml"/><Relationship Id="rId30" Type="http://schemas.openxmlformats.org/officeDocument/2006/relationships/customXml" Target="../ink/ink62.xml"/><Relationship Id="rId35" Type="http://schemas.openxmlformats.org/officeDocument/2006/relationships/image" Target="../media/image78.png"/><Relationship Id="rId56" Type="http://schemas.openxmlformats.org/officeDocument/2006/relationships/customXml" Target="../ink/ink75.xml"/><Relationship Id="rId77" Type="http://schemas.openxmlformats.org/officeDocument/2006/relationships/image" Target="../media/image99.png"/><Relationship Id="rId100" Type="http://schemas.openxmlformats.org/officeDocument/2006/relationships/customXml" Target="../ink/ink97.xml"/><Relationship Id="rId105" Type="http://schemas.openxmlformats.org/officeDocument/2006/relationships/image" Target="../media/image113.png"/><Relationship Id="rId126" Type="http://schemas.openxmlformats.org/officeDocument/2006/relationships/customXml" Target="../ink/ink110.xml"/><Relationship Id="rId8" Type="http://schemas.openxmlformats.org/officeDocument/2006/relationships/customXml" Target="../ink/ink51.xml"/><Relationship Id="rId51" Type="http://schemas.openxmlformats.org/officeDocument/2006/relationships/image" Target="../media/image86.png"/><Relationship Id="rId72" Type="http://schemas.openxmlformats.org/officeDocument/2006/relationships/customXml" Target="../ink/ink83.xml"/><Relationship Id="rId93" Type="http://schemas.openxmlformats.org/officeDocument/2006/relationships/image" Target="../media/image107.png"/><Relationship Id="rId98" Type="http://schemas.openxmlformats.org/officeDocument/2006/relationships/customXml" Target="../ink/ink96.xml"/><Relationship Id="rId121" Type="http://schemas.openxmlformats.org/officeDocument/2006/relationships/image" Target="../media/image121.png"/><Relationship Id="rId3" Type="http://schemas.openxmlformats.org/officeDocument/2006/relationships/image" Target="../media/image62.png"/><Relationship Id="rId25" Type="http://schemas.openxmlformats.org/officeDocument/2006/relationships/image" Target="../media/image73.png"/><Relationship Id="rId46" Type="http://schemas.openxmlformats.org/officeDocument/2006/relationships/customXml" Target="../ink/ink70.xml"/><Relationship Id="rId67" Type="http://schemas.openxmlformats.org/officeDocument/2006/relationships/image" Target="../media/image94.png"/><Relationship Id="rId116" Type="http://schemas.openxmlformats.org/officeDocument/2006/relationships/customXml" Target="../ink/ink105.xml"/><Relationship Id="rId137" Type="http://schemas.openxmlformats.org/officeDocument/2006/relationships/image" Target="../media/image129.png"/><Relationship Id="rId20" Type="http://schemas.openxmlformats.org/officeDocument/2006/relationships/customXml" Target="../ink/ink57.xml"/><Relationship Id="rId41" Type="http://schemas.openxmlformats.org/officeDocument/2006/relationships/image" Target="../media/image81.png"/><Relationship Id="rId62" Type="http://schemas.openxmlformats.org/officeDocument/2006/relationships/customXml" Target="../ink/ink78.xml"/><Relationship Id="rId83" Type="http://schemas.openxmlformats.org/officeDocument/2006/relationships/image" Target="../media/image102.png"/><Relationship Id="rId88" Type="http://schemas.openxmlformats.org/officeDocument/2006/relationships/customXml" Target="../ink/ink91.xml"/><Relationship Id="rId111" Type="http://schemas.openxmlformats.org/officeDocument/2006/relationships/image" Target="../media/image116.png"/><Relationship Id="rId132" Type="http://schemas.openxmlformats.org/officeDocument/2006/relationships/customXml" Target="../ink/ink113.xml"/><Relationship Id="rId15" Type="http://schemas.openxmlformats.org/officeDocument/2006/relationships/image" Target="../media/image68.png"/><Relationship Id="rId36" Type="http://schemas.openxmlformats.org/officeDocument/2006/relationships/customXml" Target="../ink/ink65.xml"/><Relationship Id="rId57" Type="http://schemas.openxmlformats.org/officeDocument/2006/relationships/image" Target="../media/image89.png"/><Relationship Id="rId106" Type="http://schemas.openxmlformats.org/officeDocument/2006/relationships/customXml" Target="../ink/ink100.xml"/><Relationship Id="rId127" Type="http://schemas.openxmlformats.org/officeDocument/2006/relationships/image" Target="../media/image124.png"/><Relationship Id="rId10" Type="http://schemas.openxmlformats.org/officeDocument/2006/relationships/customXml" Target="../ink/ink52.xml"/><Relationship Id="rId31" Type="http://schemas.openxmlformats.org/officeDocument/2006/relationships/image" Target="../media/image76.png"/><Relationship Id="rId52" Type="http://schemas.openxmlformats.org/officeDocument/2006/relationships/customXml" Target="../ink/ink73.xml"/><Relationship Id="rId73" Type="http://schemas.openxmlformats.org/officeDocument/2006/relationships/image" Target="../media/image97.png"/><Relationship Id="rId78" Type="http://schemas.openxmlformats.org/officeDocument/2006/relationships/customXml" Target="../ink/ink86.xml"/><Relationship Id="rId94" Type="http://schemas.openxmlformats.org/officeDocument/2006/relationships/customXml" Target="../ink/ink94.xml"/><Relationship Id="rId99" Type="http://schemas.openxmlformats.org/officeDocument/2006/relationships/image" Target="../media/image110.png"/><Relationship Id="rId101" Type="http://schemas.openxmlformats.org/officeDocument/2006/relationships/image" Target="../media/image111.png"/><Relationship Id="rId122" Type="http://schemas.openxmlformats.org/officeDocument/2006/relationships/customXml" Target="../ink/ink108.xml"/><Relationship Id="rId4" Type="http://schemas.openxmlformats.org/officeDocument/2006/relationships/customXml" Target="../ink/ink49.xml"/><Relationship Id="rId9" Type="http://schemas.openxmlformats.org/officeDocument/2006/relationships/image" Target="../media/image65.png"/><Relationship Id="rId26" Type="http://schemas.openxmlformats.org/officeDocument/2006/relationships/customXml" Target="../ink/ink60.xml"/><Relationship Id="rId47" Type="http://schemas.openxmlformats.org/officeDocument/2006/relationships/image" Target="../media/image84.png"/><Relationship Id="rId68" Type="http://schemas.openxmlformats.org/officeDocument/2006/relationships/customXml" Target="../ink/ink81.xml"/><Relationship Id="rId89" Type="http://schemas.openxmlformats.org/officeDocument/2006/relationships/image" Target="../media/image105.png"/><Relationship Id="rId112" Type="http://schemas.openxmlformats.org/officeDocument/2006/relationships/customXml" Target="../ink/ink103.xml"/><Relationship Id="rId133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1.xml"/><Relationship Id="rId18" Type="http://schemas.openxmlformats.org/officeDocument/2006/relationships/image" Target="../media/image137.png"/><Relationship Id="rId26" Type="http://schemas.openxmlformats.org/officeDocument/2006/relationships/image" Target="../media/image141.png"/><Relationship Id="rId39" Type="http://schemas.openxmlformats.org/officeDocument/2006/relationships/customXml" Target="../ink/ink134.xml"/><Relationship Id="rId21" Type="http://schemas.openxmlformats.org/officeDocument/2006/relationships/customXml" Target="../ink/ink125.xml"/><Relationship Id="rId34" Type="http://schemas.openxmlformats.org/officeDocument/2006/relationships/image" Target="../media/image145.png"/><Relationship Id="rId42" Type="http://schemas.openxmlformats.org/officeDocument/2006/relationships/image" Target="../media/image149.png"/><Relationship Id="rId47" Type="http://schemas.openxmlformats.org/officeDocument/2006/relationships/customXml" Target="../ink/ink138.xml"/><Relationship Id="rId50" Type="http://schemas.openxmlformats.org/officeDocument/2006/relationships/image" Target="../media/image153.png"/><Relationship Id="rId55" Type="http://schemas.openxmlformats.org/officeDocument/2006/relationships/customXml" Target="../ink/ink142.xml"/><Relationship Id="rId7" Type="http://schemas.openxmlformats.org/officeDocument/2006/relationships/customXml" Target="../ink/ink118.xml"/><Relationship Id="rId2" Type="http://schemas.openxmlformats.org/officeDocument/2006/relationships/image" Target="../media/image1610.png"/><Relationship Id="rId16" Type="http://schemas.openxmlformats.org/officeDocument/2006/relationships/image" Target="../media/image136.png"/><Relationship Id="rId29" Type="http://schemas.openxmlformats.org/officeDocument/2006/relationships/customXml" Target="../ink/ink129.xml"/><Relationship Id="rId11" Type="http://schemas.openxmlformats.org/officeDocument/2006/relationships/customXml" Target="../ink/ink120.xml"/><Relationship Id="rId24" Type="http://schemas.openxmlformats.org/officeDocument/2006/relationships/image" Target="../media/image140.png"/><Relationship Id="rId32" Type="http://schemas.openxmlformats.org/officeDocument/2006/relationships/image" Target="../media/image144.png"/><Relationship Id="rId37" Type="http://schemas.openxmlformats.org/officeDocument/2006/relationships/customXml" Target="../ink/ink133.xml"/><Relationship Id="rId40" Type="http://schemas.openxmlformats.org/officeDocument/2006/relationships/image" Target="../media/image148.png"/><Relationship Id="rId45" Type="http://schemas.openxmlformats.org/officeDocument/2006/relationships/customXml" Target="../ink/ink137.xml"/><Relationship Id="rId53" Type="http://schemas.openxmlformats.org/officeDocument/2006/relationships/customXml" Target="../ink/ink141.xml"/><Relationship Id="rId58" Type="http://schemas.openxmlformats.org/officeDocument/2006/relationships/image" Target="../media/image157.png"/><Relationship Id="rId5" Type="http://schemas.openxmlformats.org/officeDocument/2006/relationships/customXml" Target="../ink/ink117.xml"/><Relationship Id="rId19" Type="http://schemas.openxmlformats.org/officeDocument/2006/relationships/customXml" Target="../ink/ink124.xml"/><Relationship Id="rId4" Type="http://schemas.openxmlformats.org/officeDocument/2006/relationships/image" Target="../media/image130.png"/><Relationship Id="rId9" Type="http://schemas.openxmlformats.org/officeDocument/2006/relationships/customXml" Target="../ink/ink119.xml"/><Relationship Id="rId14" Type="http://schemas.openxmlformats.org/officeDocument/2006/relationships/image" Target="../media/image135.png"/><Relationship Id="rId22" Type="http://schemas.openxmlformats.org/officeDocument/2006/relationships/image" Target="../media/image139.png"/><Relationship Id="rId27" Type="http://schemas.openxmlformats.org/officeDocument/2006/relationships/customXml" Target="../ink/ink128.xml"/><Relationship Id="rId30" Type="http://schemas.openxmlformats.org/officeDocument/2006/relationships/image" Target="../media/image143.png"/><Relationship Id="rId35" Type="http://schemas.openxmlformats.org/officeDocument/2006/relationships/customXml" Target="../ink/ink132.xml"/><Relationship Id="rId43" Type="http://schemas.openxmlformats.org/officeDocument/2006/relationships/customXml" Target="../ink/ink136.xml"/><Relationship Id="rId48" Type="http://schemas.openxmlformats.org/officeDocument/2006/relationships/image" Target="../media/image152.png"/><Relationship Id="rId56" Type="http://schemas.openxmlformats.org/officeDocument/2006/relationships/image" Target="../media/image156.png"/><Relationship Id="rId8" Type="http://schemas.openxmlformats.org/officeDocument/2006/relationships/image" Target="../media/image132.png"/><Relationship Id="rId51" Type="http://schemas.openxmlformats.org/officeDocument/2006/relationships/customXml" Target="../ink/ink140.xml"/><Relationship Id="rId3" Type="http://schemas.openxmlformats.org/officeDocument/2006/relationships/customXml" Target="../ink/ink116.xml"/><Relationship Id="rId12" Type="http://schemas.openxmlformats.org/officeDocument/2006/relationships/image" Target="../media/image134.png"/><Relationship Id="rId17" Type="http://schemas.openxmlformats.org/officeDocument/2006/relationships/customXml" Target="../ink/ink123.xml"/><Relationship Id="rId25" Type="http://schemas.openxmlformats.org/officeDocument/2006/relationships/customXml" Target="../ink/ink127.xml"/><Relationship Id="rId33" Type="http://schemas.openxmlformats.org/officeDocument/2006/relationships/customXml" Target="../ink/ink131.xml"/><Relationship Id="rId38" Type="http://schemas.openxmlformats.org/officeDocument/2006/relationships/image" Target="../media/image147.png"/><Relationship Id="rId46" Type="http://schemas.openxmlformats.org/officeDocument/2006/relationships/image" Target="../media/image151.png"/><Relationship Id="rId59" Type="http://schemas.openxmlformats.org/officeDocument/2006/relationships/customXml" Target="../ink/ink144.xml"/><Relationship Id="rId20" Type="http://schemas.openxmlformats.org/officeDocument/2006/relationships/image" Target="../media/image138.png"/><Relationship Id="rId41" Type="http://schemas.openxmlformats.org/officeDocument/2006/relationships/customXml" Target="../ink/ink135.xml"/><Relationship Id="rId54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5" Type="http://schemas.openxmlformats.org/officeDocument/2006/relationships/customXml" Target="../ink/ink122.xml"/><Relationship Id="rId23" Type="http://schemas.openxmlformats.org/officeDocument/2006/relationships/customXml" Target="../ink/ink126.xml"/><Relationship Id="rId28" Type="http://schemas.openxmlformats.org/officeDocument/2006/relationships/image" Target="../media/image142.png"/><Relationship Id="rId36" Type="http://schemas.openxmlformats.org/officeDocument/2006/relationships/image" Target="../media/image146.png"/><Relationship Id="rId49" Type="http://schemas.openxmlformats.org/officeDocument/2006/relationships/customXml" Target="../ink/ink139.xml"/><Relationship Id="rId57" Type="http://schemas.openxmlformats.org/officeDocument/2006/relationships/customXml" Target="../ink/ink143.xml"/><Relationship Id="rId10" Type="http://schemas.openxmlformats.org/officeDocument/2006/relationships/image" Target="../media/image133.png"/><Relationship Id="rId31" Type="http://schemas.openxmlformats.org/officeDocument/2006/relationships/customXml" Target="../ink/ink130.xml"/><Relationship Id="rId44" Type="http://schemas.openxmlformats.org/officeDocument/2006/relationships/image" Target="../media/image150.png"/><Relationship Id="rId52" Type="http://schemas.openxmlformats.org/officeDocument/2006/relationships/image" Target="../media/image154.png"/><Relationship Id="rId60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4.png"/><Relationship Id="rId21" Type="http://schemas.openxmlformats.org/officeDocument/2006/relationships/image" Target="../media/image168.png"/><Relationship Id="rId42" Type="http://schemas.openxmlformats.org/officeDocument/2006/relationships/customXml" Target="../ink/ink165.xml"/><Relationship Id="rId63" Type="http://schemas.openxmlformats.org/officeDocument/2006/relationships/image" Target="../media/image188.png"/><Relationship Id="rId84" Type="http://schemas.openxmlformats.org/officeDocument/2006/relationships/image" Target="../media/image198.png"/><Relationship Id="rId138" Type="http://schemas.openxmlformats.org/officeDocument/2006/relationships/customXml" Target="../ink/ink214.xml"/><Relationship Id="rId159" Type="http://schemas.openxmlformats.org/officeDocument/2006/relationships/image" Target="../media/image235.png"/><Relationship Id="rId170" Type="http://schemas.openxmlformats.org/officeDocument/2006/relationships/customXml" Target="../ink/ink230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26" Type="http://schemas.openxmlformats.org/officeDocument/2006/relationships/customXml" Target="../ink/ink258.xml"/><Relationship Id="rId107" Type="http://schemas.openxmlformats.org/officeDocument/2006/relationships/customXml" Target="../ink/ink198.xml"/><Relationship Id="rId11" Type="http://schemas.openxmlformats.org/officeDocument/2006/relationships/image" Target="../media/image163.png"/><Relationship Id="rId32" Type="http://schemas.openxmlformats.org/officeDocument/2006/relationships/customXml" Target="../ink/ink160.xml"/><Relationship Id="rId53" Type="http://schemas.openxmlformats.org/officeDocument/2006/relationships/image" Target="../media/image183.png"/><Relationship Id="rId74" Type="http://schemas.openxmlformats.org/officeDocument/2006/relationships/customXml" Target="../ink/ink181.xml"/><Relationship Id="rId128" Type="http://schemas.openxmlformats.org/officeDocument/2006/relationships/customXml" Target="../ink/ink209.xml"/><Relationship Id="rId149" Type="http://schemas.openxmlformats.org/officeDocument/2006/relationships/image" Target="../media/image230.png"/><Relationship Id="rId5" Type="http://schemas.openxmlformats.org/officeDocument/2006/relationships/image" Target="../media/image160.png"/><Relationship Id="rId95" Type="http://schemas.openxmlformats.org/officeDocument/2006/relationships/customXml" Target="../ink/ink192.xml"/><Relationship Id="rId160" Type="http://schemas.openxmlformats.org/officeDocument/2006/relationships/customXml" Target="../ink/ink225.xml"/><Relationship Id="rId181" Type="http://schemas.openxmlformats.org/officeDocument/2006/relationships/image" Target="../media/image246.png"/><Relationship Id="rId216" Type="http://schemas.openxmlformats.org/officeDocument/2006/relationships/customXml" Target="../ink/ink253.xml"/><Relationship Id="rId237" Type="http://schemas.openxmlformats.org/officeDocument/2006/relationships/image" Target="../media/image274.png"/><Relationship Id="rId22" Type="http://schemas.openxmlformats.org/officeDocument/2006/relationships/customXml" Target="../ink/ink155.xml"/><Relationship Id="rId43" Type="http://schemas.openxmlformats.org/officeDocument/2006/relationships/image" Target="../media/image178.png"/><Relationship Id="rId64" Type="http://schemas.openxmlformats.org/officeDocument/2006/relationships/customXml" Target="../ink/ink176.xml"/><Relationship Id="rId118" Type="http://schemas.openxmlformats.org/officeDocument/2006/relationships/customXml" Target="../ink/ink204.xml"/><Relationship Id="rId139" Type="http://schemas.openxmlformats.org/officeDocument/2006/relationships/image" Target="../media/image225.png"/><Relationship Id="rId85" Type="http://schemas.openxmlformats.org/officeDocument/2006/relationships/customXml" Target="../ink/ink187.xml"/><Relationship Id="rId150" Type="http://schemas.openxmlformats.org/officeDocument/2006/relationships/customXml" Target="../ink/ink220.xml"/><Relationship Id="rId171" Type="http://schemas.openxmlformats.org/officeDocument/2006/relationships/image" Target="../media/image241.png"/><Relationship Id="rId192" Type="http://schemas.openxmlformats.org/officeDocument/2006/relationships/customXml" Target="../ink/ink241.xml"/><Relationship Id="rId206" Type="http://schemas.openxmlformats.org/officeDocument/2006/relationships/customXml" Target="../ink/ink248.xml"/><Relationship Id="rId227" Type="http://schemas.openxmlformats.org/officeDocument/2006/relationships/image" Target="../media/image269.png"/><Relationship Id="rId12" Type="http://schemas.openxmlformats.org/officeDocument/2006/relationships/customXml" Target="../ink/ink150.xml"/><Relationship Id="rId33" Type="http://schemas.openxmlformats.org/officeDocument/2006/relationships/image" Target="../media/image173.png"/><Relationship Id="rId108" Type="http://schemas.openxmlformats.org/officeDocument/2006/relationships/image" Target="../media/image210.png"/><Relationship Id="rId129" Type="http://schemas.openxmlformats.org/officeDocument/2006/relationships/image" Target="../media/image220.png"/><Relationship Id="rId54" Type="http://schemas.openxmlformats.org/officeDocument/2006/relationships/customXml" Target="../ink/ink171.xml"/><Relationship Id="rId75" Type="http://schemas.openxmlformats.org/officeDocument/2006/relationships/image" Target="../media/image194.png"/><Relationship Id="rId96" Type="http://schemas.openxmlformats.org/officeDocument/2006/relationships/image" Target="../media/image204.png"/><Relationship Id="rId140" Type="http://schemas.openxmlformats.org/officeDocument/2006/relationships/customXml" Target="../ink/ink215.xml"/><Relationship Id="rId161" Type="http://schemas.openxmlformats.org/officeDocument/2006/relationships/image" Target="../media/image236.png"/><Relationship Id="rId182" Type="http://schemas.openxmlformats.org/officeDocument/2006/relationships/customXml" Target="../ink/ink236.xml"/><Relationship Id="rId217" Type="http://schemas.openxmlformats.org/officeDocument/2006/relationships/image" Target="../media/image264.png"/><Relationship Id="rId6" Type="http://schemas.openxmlformats.org/officeDocument/2006/relationships/customXml" Target="../ink/ink147.xml"/><Relationship Id="rId238" Type="http://schemas.openxmlformats.org/officeDocument/2006/relationships/customXml" Target="../ink/ink264.xml"/><Relationship Id="rId23" Type="http://schemas.openxmlformats.org/officeDocument/2006/relationships/image" Target="../media/image169.png"/><Relationship Id="rId119" Type="http://schemas.openxmlformats.org/officeDocument/2006/relationships/image" Target="../media/image215.png"/><Relationship Id="rId44" Type="http://schemas.openxmlformats.org/officeDocument/2006/relationships/customXml" Target="../ink/ink166.xml"/><Relationship Id="rId65" Type="http://schemas.openxmlformats.org/officeDocument/2006/relationships/image" Target="../media/image189.png"/><Relationship Id="rId86" Type="http://schemas.openxmlformats.org/officeDocument/2006/relationships/image" Target="../media/image199.png"/><Relationship Id="rId130" Type="http://schemas.openxmlformats.org/officeDocument/2006/relationships/customXml" Target="../ink/ink210.xml"/><Relationship Id="rId151" Type="http://schemas.openxmlformats.org/officeDocument/2006/relationships/image" Target="../media/image231.png"/><Relationship Id="rId172" Type="http://schemas.openxmlformats.org/officeDocument/2006/relationships/customXml" Target="../ink/ink231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259.xml"/><Relationship Id="rId13" Type="http://schemas.openxmlformats.org/officeDocument/2006/relationships/image" Target="../media/image164.png"/><Relationship Id="rId109" Type="http://schemas.openxmlformats.org/officeDocument/2006/relationships/customXml" Target="../ink/ink199.xml"/><Relationship Id="rId34" Type="http://schemas.openxmlformats.org/officeDocument/2006/relationships/customXml" Target="../ink/ink161.xml"/><Relationship Id="rId55" Type="http://schemas.openxmlformats.org/officeDocument/2006/relationships/image" Target="../media/image184.png"/><Relationship Id="rId76" Type="http://schemas.openxmlformats.org/officeDocument/2006/relationships/customXml" Target="../ink/ink182.xml"/><Relationship Id="rId97" Type="http://schemas.openxmlformats.org/officeDocument/2006/relationships/customXml" Target="../ink/ink193.xml"/><Relationship Id="rId120" Type="http://schemas.openxmlformats.org/officeDocument/2006/relationships/customXml" Target="../ink/ink205.xml"/><Relationship Id="rId141" Type="http://schemas.openxmlformats.org/officeDocument/2006/relationships/image" Target="../media/image226.png"/><Relationship Id="rId7" Type="http://schemas.openxmlformats.org/officeDocument/2006/relationships/image" Target="../media/image161.png"/><Relationship Id="rId162" Type="http://schemas.openxmlformats.org/officeDocument/2006/relationships/customXml" Target="../ink/ink226.xml"/><Relationship Id="rId183" Type="http://schemas.openxmlformats.org/officeDocument/2006/relationships/image" Target="../media/image247.png"/><Relationship Id="rId218" Type="http://schemas.openxmlformats.org/officeDocument/2006/relationships/customXml" Target="../ink/ink254.xml"/><Relationship Id="rId239" Type="http://schemas.openxmlformats.org/officeDocument/2006/relationships/image" Target="../media/image275.png"/><Relationship Id="rId24" Type="http://schemas.openxmlformats.org/officeDocument/2006/relationships/customXml" Target="../ink/ink156.xml"/><Relationship Id="rId45" Type="http://schemas.openxmlformats.org/officeDocument/2006/relationships/image" Target="../media/image179.png"/><Relationship Id="rId66" Type="http://schemas.openxmlformats.org/officeDocument/2006/relationships/customXml" Target="../ink/ink177.xml"/><Relationship Id="rId87" Type="http://schemas.openxmlformats.org/officeDocument/2006/relationships/customXml" Target="../ink/ink188.xml"/><Relationship Id="rId110" Type="http://schemas.openxmlformats.org/officeDocument/2006/relationships/customXml" Target="../ink/ink200.xml"/><Relationship Id="rId131" Type="http://schemas.openxmlformats.org/officeDocument/2006/relationships/image" Target="../media/image221.png"/><Relationship Id="rId152" Type="http://schemas.openxmlformats.org/officeDocument/2006/relationships/customXml" Target="../ink/ink221.xml"/><Relationship Id="rId173" Type="http://schemas.openxmlformats.org/officeDocument/2006/relationships/image" Target="../media/image242.png"/><Relationship Id="rId194" Type="http://schemas.openxmlformats.org/officeDocument/2006/relationships/customXml" Target="../ink/ink242.xml"/><Relationship Id="rId208" Type="http://schemas.openxmlformats.org/officeDocument/2006/relationships/customXml" Target="../ink/ink249.xml"/><Relationship Id="rId229" Type="http://schemas.openxmlformats.org/officeDocument/2006/relationships/image" Target="../media/image270.png"/><Relationship Id="rId14" Type="http://schemas.openxmlformats.org/officeDocument/2006/relationships/customXml" Target="../ink/ink151.xml"/><Relationship Id="rId35" Type="http://schemas.openxmlformats.org/officeDocument/2006/relationships/image" Target="../media/image174.png"/><Relationship Id="rId56" Type="http://schemas.openxmlformats.org/officeDocument/2006/relationships/customXml" Target="../ink/ink172.xml"/><Relationship Id="rId77" Type="http://schemas.openxmlformats.org/officeDocument/2006/relationships/image" Target="../media/image195.png"/><Relationship Id="rId100" Type="http://schemas.openxmlformats.org/officeDocument/2006/relationships/image" Target="../media/image206.png"/><Relationship Id="rId8" Type="http://schemas.openxmlformats.org/officeDocument/2006/relationships/customXml" Target="../ink/ink148.xml"/><Relationship Id="rId98" Type="http://schemas.openxmlformats.org/officeDocument/2006/relationships/image" Target="../media/image205.png"/><Relationship Id="rId121" Type="http://schemas.openxmlformats.org/officeDocument/2006/relationships/image" Target="../media/image216.png"/><Relationship Id="rId142" Type="http://schemas.openxmlformats.org/officeDocument/2006/relationships/customXml" Target="../ink/ink216.xml"/><Relationship Id="rId163" Type="http://schemas.openxmlformats.org/officeDocument/2006/relationships/image" Target="../media/image237.png"/><Relationship Id="rId184" Type="http://schemas.openxmlformats.org/officeDocument/2006/relationships/customXml" Target="../ink/ink237.xml"/><Relationship Id="rId219" Type="http://schemas.openxmlformats.org/officeDocument/2006/relationships/image" Target="../media/image265.png"/><Relationship Id="rId230" Type="http://schemas.openxmlformats.org/officeDocument/2006/relationships/customXml" Target="../ink/ink260.xml"/><Relationship Id="rId25" Type="http://schemas.openxmlformats.org/officeDocument/2006/relationships/image" Target="../media/image170.png"/><Relationship Id="rId46" Type="http://schemas.openxmlformats.org/officeDocument/2006/relationships/customXml" Target="../ink/ink167.xml"/><Relationship Id="rId67" Type="http://schemas.openxmlformats.org/officeDocument/2006/relationships/image" Target="../media/image190.png"/><Relationship Id="rId88" Type="http://schemas.openxmlformats.org/officeDocument/2006/relationships/image" Target="../media/image200.png"/><Relationship Id="rId111" Type="http://schemas.openxmlformats.org/officeDocument/2006/relationships/image" Target="../media/image211.png"/><Relationship Id="rId132" Type="http://schemas.openxmlformats.org/officeDocument/2006/relationships/customXml" Target="../ink/ink211.xml"/><Relationship Id="rId153" Type="http://schemas.openxmlformats.org/officeDocument/2006/relationships/image" Target="../media/image232.png"/><Relationship Id="rId174" Type="http://schemas.openxmlformats.org/officeDocument/2006/relationships/customXml" Target="../ink/ink232.xml"/><Relationship Id="rId195" Type="http://schemas.openxmlformats.org/officeDocument/2006/relationships/image" Target="../media/image253.png"/><Relationship Id="rId209" Type="http://schemas.openxmlformats.org/officeDocument/2006/relationships/image" Target="../media/image260.png"/><Relationship Id="rId190" Type="http://schemas.openxmlformats.org/officeDocument/2006/relationships/customXml" Target="../ink/ink240.xml"/><Relationship Id="rId204" Type="http://schemas.openxmlformats.org/officeDocument/2006/relationships/customXml" Target="../ink/ink247.xml"/><Relationship Id="rId220" Type="http://schemas.openxmlformats.org/officeDocument/2006/relationships/customXml" Target="../ink/ink255.xml"/><Relationship Id="rId225" Type="http://schemas.openxmlformats.org/officeDocument/2006/relationships/image" Target="../media/image268.png"/><Relationship Id="rId15" Type="http://schemas.openxmlformats.org/officeDocument/2006/relationships/image" Target="../media/image165.png"/><Relationship Id="rId36" Type="http://schemas.openxmlformats.org/officeDocument/2006/relationships/customXml" Target="../ink/ink162.xml"/><Relationship Id="rId57" Type="http://schemas.openxmlformats.org/officeDocument/2006/relationships/image" Target="../media/image185.png"/><Relationship Id="rId106" Type="http://schemas.openxmlformats.org/officeDocument/2006/relationships/image" Target="../media/image209.png"/><Relationship Id="rId127" Type="http://schemas.openxmlformats.org/officeDocument/2006/relationships/image" Target="../media/image219.png"/><Relationship Id="rId10" Type="http://schemas.openxmlformats.org/officeDocument/2006/relationships/customXml" Target="../ink/ink149.xml"/><Relationship Id="rId31" Type="http://schemas.openxmlformats.org/officeDocument/2006/relationships/image" Target="../media/image172.png"/><Relationship Id="rId52" Type="http://schemas.openxmlformats.org/officeDocument/2006/relationships/customXml" Target="../ink/ink170.xml"/><Relationship Id="rId73" Type="http://schemas.openxmlformats.org/officeDocument/2006/relationships/image" Target="../media/image193.png"/><Relationship Id="rId78" Type="http://schemas.openxmlformats.org/officeDocument/2006/relationships/customXml" Target="../ink/ink183.xml"/><Relationship Id="rId94" Type="http://schemas.openxmlformats.org/officeDocument/2006/relationships/image" Target="../media/image203.png"/><Relationship Id="rId99" Type="http://schemas.openxmlformats.org/officeDocument/2006/relationships/customXml" Target="../ink/ink194.xml"/><Relationship Id="rId101" Type="http://schemas.openxmlformats.org/officeDocument/2006/relationships/customXml" Target="../ink/ink195.xml"/><Relationship Id="rId122" Type="http://schemas.openxmlformats.org/officeDocument/2006/relationships/customXml" Target="../ink/ink206.xml"/><Relationship Id="rId143" Type="http://schemas.openxmlformats.org/officeDocument/2006/relationships/image" Target="../media/image227.png"/><Relationship Id="rId148" Type="http://schemas.openxmlformats.org/officeDocument/2006/relationships/customXml" Target="../ink/ink219.xml"/><Relationship Id="rId164" Type="http://schemas.openxmlformats.org/officeDocument/2006/relationships/customXml" Target="../ink/ink227.xml"/><Relationship Id="rId169" Type="http://schemas.openxmlformats.org/officeDocument/2006/relationships/image" Target="../media/image240.png"/><Relationship Id="rId185" Type="http://schemas.openxmlformats.org/officeDocument/2006/relationships/image" Target="../media/image248.png"/><Relationship Id="rId4" Type="http://schemas.openxmlformats.org/officeDocument/2006/relationships/customXml" Target="../ink/ink146.xml"/><Relationship Id="rId9" Type="http://schemas.openxmlformats.org/officeDocument/2006/relationships/image" Target="../media/image162.png"/><Relationship Id="rId180" Type="http://schemas.openxmlformats.org/officeDocument/2006/relationships/customXml" Target="../ink/ink235.xml"/><Relationship Id="rId210" Type="http://schemas.openxmlformats.org/officeDocument/2006/relationships/customXml" Target="../ink/ink250.xml"/><Relationship Id="rId215" Type="http://schemas.openxmlformats.org/officeDocument/2006/relationships/image" Target="../media/image263.png"/><Relationship Id="rId236" Type="http://schemas.openxmlformats.org/officeDocument/2006/relationships/customXml" Target="../ink/ink263.xml"/><Relationship Id="rId26" Type="http://schemas.openxmlformats.org/officeDocument/2006/relationships/customXml" Target="../ink/ink157.xml"/><Relationship Id="rId231" Type="http://schemas.openxmlformats.org/officeDocument/2006/relationships/image" Target="../media/image271.png"/><Relationship Id="rId47" Type="http://schemas.openxmlformats.org/officeDocument/2006/relationships/image" Target="../media/image180.png"/><Relationship Id="rId68" Type="http://schemas.openxmlformats.org/officeDocument/2006/relationships/customXml" Target="../ink/ink178.xml"/><Relationship Id="rId89" Type="http://schemas.openxmlformats.org/officeDocument/2006/relationships/customXml" Target="../ink/ink189.xml"/><Relationship Id="rId112" Type="http://schemas.openxmlformats.org/officeDocument/2006/relationships/customXml" Target="../ink/ink201.xml"/><Relationship Id="rId133" Type="http://schemas.openxmlformats.org/officeDocument/2006/relationships/image" Target="../media/image222.png"/><Relationship Id="rId154" Type="http://schemas.openxmlformats.org/officeDocument/2006/relationships/customXml" Target="../ink/ink222.xml"/><Relationship Id="rId175" Type="http://schemas.openxmlformats.org/officeDocument/2006/relationships/image" Target="../media/image243.png"/><Relationship Id="rId196" Type="http://schemas.openxmlformats.org/officeDocument/2006/relationships/customXml" Target="../ink/ink243.xml"/><Relationship Id="rId200" Type="http://schemas.openxmlformats.org/officeDocument/2006/relationships/customXml" Target="../ink/ink245.xml"/><Relationship Id="rId16" Type="http://schemas.openxmlformats.org/officeDocument/2006/relationships/customXml" Target="../ink/ink152.xml"/><Relationship Id="rId221" Type="http://schemas.openxmlformats.org/officeDocument/2006/relationships/image" Target="../media/image266.png"/><Relationship Id="rId37" Type="http://schemas.openxmlformats.org/officeDocument/2006/relationships/image" Target="../media/image175.png"/><Relationship Id="rId58" Type="http://schemas.openxmlformats.org/officeDocument/2006/relationships/customXml" Target="../ink/ink173.xml"/><Relationship Id="rId79" Type="http://schemas.openxmlformats.org/officeDocument/2006/relationships/image" Target="../media/image196.png"/><Relationship Id="rId102" Type="http://schemas.openxmlformats.org/officeDocument/2006/relationships/image" Target="../media/image207.png"/><Relationship Id="rId123" Type="http://schemas.openxmlformats.org/officeDocument/2006/relationships/image" Target="../media/image217.png"/><Relationship Id="rId144" Type="http://schemas.openxmlformats.org/officeDocument/2006/relationships/customXml" Target="../ink/ink217.xml"/><Relationship Id="rId90" Type="http://schemas.openxmlformats.org/officeDocument/2006/relationships/image" Target="../media/image201.png"/><Relationship Id="rId165" Type="http://schemas.openxmlformats.org/officeDocument/2006/relationships/image" Target="../media/image238.png"/><Relationship Id="rId186" Type="http://schemas.openxmlformats.org/officeDocument/2006/relationships/customXml" Target="../ink/ink238.xml"/><Relationship Id="rId211" Type="http://schemas.openxmlformats.org/officeDocument/2006/relationships/image" Target="../media/image261.png"/><Relationship Id="rId232" Type="http://schemas.openxmlformats.org/officeDocument/2006/relationships/customXml" Target="../ink/ink261.xml"/><Relationship Id="rId27" Type="http://schemas.openxmlformats.org/officeDocument/2006/relationships/image" Target="../media/image171.png"/><Relationship Id="rId48" Type="http://schemas.openxmlformats.org/officeDocument/2006/relationships/customXml" Target="../ink/ink168.xml"/><Relationship Id="rId69" Type="http://schemas.openxmlformats.org/officeDocument/2006/relationships/image" Target="../media/image191.png"/><Relationship Id="rId113" Type="http://schemas.openxmlformats.org/officeDocument/2006/relationships/image" Target="../media/image212.png"/><Relationship Id="rId134" Type="http://schemas.openxmlformats.org/officeDocument/2006/relationships/customXml" Target="../ink/ink212.xml"/><Relationship Id="rId80" Type="http://schemas.openxmlformats.org/officeDocument/2006/relationships/customXml" Target="../ink/ink184.xml"/><Relationship Id="rId155" Type="http://schemas.openxmlformats.org/officeDocument/2006/relationships/image" Target="../media/image233.png"/><Relationship Id="rId176" Type="http://schemas.openxmlformats.org/officeDocument/2006/relationships/customXml" Target="../ink/ink233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256.xml"/><Relationship Id="rId17" Type="http://schemas.openxmlformats.org/officeDocument/2006/relationships/image" Target="../media/image166.png"/><Relationship Id="rId38" Type="http://schemas.openxmlformats.org/officeDocument/2006/relationships/customXml" Target="../ink/ink163.xml"/><Relationship Id="rId59" Type="http://schemas.openxmlformats.org/officeDocument/2006/relationships/image" Target="../media/image186.png"/><Relationship Id="rId103" Type="http://schemas.openxmlformats.org/officeDocument/2006/relationships/customXml" Target="../ink/ink196.xml"/><Relationship Id="rId124" Type="http://schemas.openxmlformats.org/officeDocument/2006/relationships/customXml" Target="../ink/ink207.xml"/><Relationship Id="rId70" Type="http://schemas.openxmlformats.org/officeDocument/2006/relationships/customXml" Target="../ink/ink179.xml"/><Relationship Id="rId91" Type="http://schemas.openxmlformats.org/officeDocument/2006/relationships/customXml" Target="../ink/ink190.xml"/><Relationship Id="rId145" Type="http://schemas.openxmlformats.org/officeDocument/2006/relationships/image" Target="../media/image228.png"/><Relationship Id="rId166" Type="http://schemas.openxmlformats.org/officeDocument/2006/relationships/customXml" Target="../ink/ink228.xml"/><Relationship Id="rId187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1.xml"/><Relationship Id="rId233" Type="http://schemas.openxmlformats.org/officeDocument/2006/relationships/image" Target="../media/image272.png"/><Relationship Id="rId28" Type="http://schemas.openxmlformats.org/officeDocument/2006/relationships/customXml" Target="../ink/ink158.xml"/><Relationship Id="rId49" Type="http://schemas.openxmlformats.org/officeDocument/2006/relationships/image" Target="../media/image181.png"/><Relationship Id="rId114" Type="http://schemas.openxmlformats.org/officeDocument/2006/relationships/customXml" Target="../ink/ink202.xml"/><Relationship Id="rId60" Type="http://schemas.openxmlformats.org/officeDocument/2006/relationships/customXml" Target="../ink/ink174.xml"/><Relationship Id="rId81" Type="http://schemas.openxmlformats.org/officeDocument/2006/relationships/image" Target="../media/image197.png"/><Relationship Id="rId135" Type="http://schemas.openxmlformats.org/officeDocument/2006/relationships/image" Target="../media/image223.png"/><Relationship Id="rId156" Type="http://schemas.openxmlformats.org/officeDocument/2006/relationships/customXml" Target="../ink/ink223.xml"/><Relationship Id="rId177" Type="http://schemas.openxmlformats.org/officeDocument/2006/relationships/image" Target="../media/image244.png"/><Relationship Id="rId198" Type="http://schemas.openxmlformats.org/officeDocument/2006/relationships/customXml" Target="../ink/ink244.xml"/><Relationship Id="rId202" Type="http://schemas.openxmlformats.org/officeDocument/2006/relationships/customXml" Target="../ink/ink246.xml"/><Relationship Id="rId223" Type="http://schemas.openxmlformats.org/officeDocument/2006/relationships/image" Target="../media/image267.png"/><Relationship Id="rId18" Type="http://schemas.openxmlformats.org/officeDocument/2006/relationships/customXml" Target="../ink/ink153.xml"/><Relationship Id="rId39" Type="http://schemas.openxmlformats.org/officeDocument/2006/relationships/image" Target="../media/image176.png"/><Relationship Id="rId50" Type="http://schemas.openxmlformats.org/officeDocument/2006/relationships/customXml" Target="../ink/ink169.xml"/><Relationship Id="rId104" Type="http://schemas.openxmlformats.org/officeDocument/2006/relationships/image" Target="../media/image208.png"/><Relationship Id="rId125" Type="http://schemas.openxmlformats.org/officeDocument/2006/relationships/image" Target="../media/image218.png"/><Relationship Id="rId146" Type="http://schemas.openxmlformats.org/officeDocument/2006/relationships/customXml" Target="../ink/ink218.xml"/><Relationship Id="rId167" Type="http://schemas.openxmlformats.org/officeDocument/2006/relationships/image" Target="../media/image239.png"/><Relationship Id="rId188" Type="http://schemas.openxmlformats.org/officeDocument/2006/relationships/customXml" Target="../ink/ink239.xml"/><Relationship Id="rId71" Type="http://schemas.openxmlformats.org/officeDocument/2006/relationships/image" Target="../media/image192.png"/><Relationship Id="rId92" Type="http://schemas.openxmlformats.org/officeDocument/2006/relationships/image" Target="../media/image202.png"/><Relationship Id="rId213" Type="http://schemas.openxmlformats.org/officeDocument/2006/relationships/image" Target="../media/image262.png"/><Relationship Id="rId234" Type="http://schemas.openxmlformats.org/officeDocument/2006/relationships/customXml" Target="../ink/ink262.xml"/><Relationship Id="rId2" Type="http://schemas.openxmlformats.org/officeDocument/2006/relationships/customXml" Target="../ink/ink145.xml"/><Relationship Id="rId29" Type="http://schemas.openxmlformats.org/officeDocument/2006/relationships/image" Target="../media/image114.png"/><Relationship Id="rId40" Type="http://schemas.openxmlformats.org/officeDocument/2006/relationships/customXml" Target="../ink/ink164.xml"/><Relationship Id="rId115" Type="http://schemas.openxmlformats.org/officeDocument/2006/relationships/image" Target="../media/image213.png"/><Relationship Id="rId136" Type="http://schemas.openxmlformats.org/officeDocument/2006/relationships/customXml" Target="../ink/ink213.xml"/><Relationship Id="rId157" Type="http://schemas.openxmlformats.org/officeDocument/2006/relationships/image" Target="../media/image234.png"/><Relationship Id="rId178" Type="http://schemas.openxmlformats.org/officeDocument/2006/relationships/customXml" Target="../ink/ink234.xml"/><Relationship Id="rId61" Type="http://schemas.openxmlformats.org/officeDocument/2006/relationships/image" Target="../media/image187.png"/><Relationship Id="rId82" Type="http://schemas.openxmlformats.org/officeDocument/2006/relationships/customXml" Target="../ink/ink185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image" Target="../media/image167.png"/><Relationship Id="rId224" Type="http://schemas.openxmlformats.org/officeDocument/2006/relationships/customXml" Target="../ink/ink257.xml"/><Relationship Id="rId30" Type="http://schemas.openxmlformats.org/officeDocument/2006/relationships/customXml" Target="../ink/ink159.xml"/><Relationship Id="rId105" Type="http://schemas.openxmlformats.org/officeDocument/2006/relationships/customXml" Target="../ink/ink197.xml"/><Relationship Id="rId126" Type="http://schemas.openxmlformats.org/officeDocument/2006/relationships/customXml" Target="../ink/ink208.xml"/><Relationship Id="rId147" Type="http://schemas.openxmlformats.org/officeDocument/2006/relationships/image" Target="../media/image229.png"/><Relationship Id="rId168" Type="http://schemas.openxmlformats.org/officeDocument/2006/relationships/customXml" Target="../ink/ink229.xml"/><Relationship Id="rId51" Type="http://schemas.openxmlformats.org/officeDocument/2006/relationships/image" Target="../media/image182.png"/><Relationship Id="rId72" Type="http://schemas.openxmlformats.org/officeDocument/2006/relationships/customXml" Target="../ink/ink180.xml"/><Relationship Id="rId93" Type="http://schemas.openxmlformats.org/officeDocument/2006/relationships/customXml" Target="../ink/ink191.xml"/><Relationship Id="rId189" Type="http://schemas.openxmlformats.org/officeDocument/2006/relationships/image" Target="../media/image250.png"/><Relationship Id="rId3" Type="http://schemas.openxmlformats.org/officeDocument/2006/relationships/image" Target="../media/image159.png"/><Relationship Id="rId214" Type="http://schemas.openxmlformats.org/officeDocument/2006/relationships/customXml" Target="../ink/ink252.xml"/><Relationship Id="rId235" Type="http://schemas.openxmlformats.org/officeDocument/2006/relationships/image" Target="../media/image273.png"/><Relationship Id="rId116" Type="http://schemas.openxmlformats.org/officeDocument/2006/relationships/customXml" Target="../ink/ink203.xml"/><Relationship Id="rId137" Type="http://schemas.openxmlformats.org/officeDocument/2006/relationships/image" Target="../media/image224.png"/><Relationship Id="rId158" Type="http://schemas.openxmlformats.org/officeDocument/2006/relationships/customXml" Target="../ink/ink224.xml"/><Relationship Id="rId20" Type="http://schemas.openxmlformats.org/officeDocument/2006/relationships/customXml" Target="../ink/ink154.xml"/><Relationship Id="rId41" Type="http://schemas.openxmlformats.org/officeDocument/2006/relationships/image" Target="../media/image177.png"/><Relationship Id="rId62" Type="http://schemas.openxmlformats.org/officeDocument/2006/relationships/customXml" Target="../ink/ink175.xml"/><Relationship Id="rId83" Type="http://schemas.openxmlformats.org/officeDocument/2006/relationships/customXml" Target="../ink/ink186.xml"/><Relationship Id="rId179" Type="http://schemas.openxmlformats.org/officeDocument/2006/relationships/image" Target="../media/image2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8.xml"/><Relationship Id="rId1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customXml" Target="../ink/ink5.xml"/><Relationship Id="rId12" Type="http://schemas.openxmlformats.org/officeDocument/2006/relationships/image" Target="../media/image13.png"/><Relationship Id="rId17" Type="http://schemas.openxmlformats.org/officeDocument/2006/relationships/customXml" Target="../ink/ink10.xml"/><Relationship Id="rId2" Type="http://schemas.openxmlformats.org/officeDocument/2006/relationships/image" Target="../media/image7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12.png"/><Relationship Id="rId19" Type="http://schemas.openxmlformats.org/officeDocument/2006/relationships/customXml" Target="../ink/ink11.xml"/><Relationship Id="rId4" Type="http://schemas.openxmlformats.org/officeDocument/2006/relationships/image" Target="../media/image9.tiff"/><Relationship Id="rId9" Type="http://schemas.openxmlformats.org/officeDocument/2006/relationships/customXml" Target="../ink/ink6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.xml"/><Relationship Id="rId21" Type="http://schemas.openxmlformats.org/officeDocument/2006/relationships/image" Target="../media/image33.png"/><Relationship Id="rId42" Type="http://schemas.openxmlformats.org/officeDocument/2006/relationships/customXml" Target="../ink/ink30.xml"/><Relationship Id="rId47" Type="http://schemas.openxmlformats.org/officeDocument/2006/relationships/image" Target="../media/image46.png"/><Relationship Id="rId63" Type="http://schemas.openxmlformats.org/officeDocument/2006/relationships/image" Target="../media/image54.png"/><Relationship Id="rId68" Type="http://schemas.openxmlformats.org/officeDocument/2006/relationships/customXml" Target="../ink/ink43.xml"/><Relationship Id="rId16" Type="http://schemas.openxmlformats.org/officeDocument/2006/relationships/customXml" Target="../ink/ink17.xml"/><Relationship Id="rId11" Type="http://schemas.openxmlformats.org/officeDocument/2006/relationships/image" Target="../media/image28.png"/><Relationship Id="rId24" Type="http://schemas.openxmlformats.org/officeDocument/2006/relationships/customXml" Target="../ink/ink21.xml"/><Relationship Id="rId32" Type="http://schemas.openxmlformats.org/officeDocument/2006/relationships/customXml" Target="../ink/ink25.xml"/><Relationship Id="rId37" Type="http://schemas.openxmlformats.org/officeDocument/2006/relationships/image" Target="../media/image41.png"/><Relationship Id="rId40" Type="http://schemas.openxmlformats.org/officeDocument/2006/relationships/customXml" Target="../ink/ink29.xml"/><Relationship Id="rId45" Type="http://schemas.openxmlformats.org/officeDocument/2006/relationships/image" Target="../media/image45.png"/><Relationship Id="rId53" Type="http://schemas.openxmlformats.org/officeDocument/2006/relationships/image" Target="../media/image49.png"/><Relationship Id="rId58" Type="http://schemas.openxmlformats.org/officeDocument/2006/relationships/customXml" Target="../ink/ink38.xml"/><Relationship Id="rId66" Type="http://schemas.openxmlformats.org/officeDocument/2006/relationships/customXml" Target="../ink/ink42.xml"/><Relationship Id="rId74" Type="http://schemas.openxmlformats.org/officeDocument/2006/relationships/customXml" Target="../ink/ink46.xml"/><Relationship Id="rId5" Type="http://schemas.openxmlformats.org/officeDocument/2006/relationships/image" Target="../media/image17.tiff"/><Relationship Id="rId61" Type="http://schemas.openxmlformats.org/officeDocument/2006/relationships/image" Target="../media/image53.png"/><Relationship Id="rId19" Type="http://schemas.openxmlformats.org/officeDocument/2006/relationships/image" Target="../media/image32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36.png"/><Relationship Id="rId30" Type="http://schemas.openxmlformats.org/officeDocument/2006/relationships/customXml" Target="../ink/ink24.xml"/><Relationship Id="rId35" Type="http://schemas.openxmlformats.org/officeDocument/2006/relationships/image" Target="../media/image40.png"/><Relationship Id="rId43" Type="http://schemas.openxmlformats.org/officeDocument/2006/relationships/image" Target="../media/image44.png"/><Relationship Id="rId48" Type="http://schemas.openxmlformats.org/officeDocument/2006/relationships/customXml" Target="../ink/ink33.xml"/><Relationship Id="rId56" Type="http://schemas.openxmlformats.org/officeDocument/2006/relationships/customXml" Target="../ink/ink37.xml"/><Relationship Id="rId64" Type="http://schemas.openxmlformats.org/officeDocument/2006/relationships/customXml" Target="../ink/ink41.xml"/><Relationship Id="rId69" Type="http://schemas.openxmlformats.org/officeDocument/2006/relationships/image" Target="../media/image57.png"/><Relationship Id="rId77" Type="http://schemas.openxmlformats.org/officeDocument/2006/relationships/image" Target="../media/image61.png"/><Relationship Id="rId8" Type="http://schemas.openxmlformats.org/officeDocument/2006/relationships/customXml" Target="../ink/ink13.xml"/><Relationship Id="rId51" Type="http://schemas.openxmlformats.org/officeDocument/2006/relationships/image" Target="../media/image48.png"/><Relationship Id="rId72" Type="http://schemas.openxmlformats.org/officeDocument/2006/relationships/customXml" Target="../ink/ink45.xml"/><Relationship Id="rId3" Type="http://schemas.openxmlformats.org/officeDocument/2006/relationships/image" Target="../media/image15.tiff"/><Relationship Id="rId12" Type="http://schemas.openxmlformats.org/officeDocument/2006/relationships/customXml" Target="../ink/ink15.xml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customXml" Target="../ink/ink28.xml"/><Relationship Id="rId46" Type="http://schemas.openxmlformats.org/officeDocument/2006/relationships/customXml" Target="../ink/ink32.xml"/><Relationship Id="rId59" Type="http://schemas.openxmlformats.org/officeDocument/2006/relationships/image" Target="../media/image52.png"/><Relationship Id="rId67" Type="http://schemas.openxmlformats.org/officeDocument/2006/relationships/image" Target="../media/image56.png"/><Relationship Id="rId20" Type="http://schemas.openxmlformats.org/officeDocument/2006/relationships/customXml" Target="../ink/ink19.xml"/><Relationship Id="rId41" Type="http://schemas.openxmlformats.org/officeDocument/2006/relationships/image" Target="../media/image43.png"/><Relationship Id="rId54" Type="http://schemas.openxmlformats.org/officeDocument/2006/relationships/customXml" Target="../ink/ink36.xml"/><Relationship Id="rId62" Type="http://schemas.openxmlformats.org/officeDocument/2006/relationships/customXml" Target="../ink/ink40.xml"/><Relationship Id="rId70" Type="http://schemas.openxmlformats.org/officeDocument/2006/relationships/customXml" Target="../ink/ink44.xml"/><Relationship Id="rId75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openxmlformats.org/officeDocument/2006/relationships/customXml" Target="../ink/ink23.xml"/><Relationship Id="rId36" Type="http://schemas.openxmlformats.org/officeDocument/2006/relationships/customXml" Target="../ink/ink27.xml"/><Relationship Id="rId49" Type="http://schemas.openxmlformats.org/officeDocument/2006/relationships/image" Target="../media/image47.png"/><Relationship Id="rId57" Type="http://schemas.openxmlformats.org/officeDocument/2006/relationships/image" Target="../media/image51.png"/><Relationship Id="rId10" Type="http://schemas.openxmlformats.org/officeDocument/2006/relationships/customXml" Target="../ink/ink14.xml"/><Relationship Id="rId31" Type="http://schemas.openxmlformats.org/officeDocument/2006/relationships/image" Target="../media/image38.png"/><Relationship Id="rId44" Type="http://schemas.openxmlformats.org/officeDocument/2006/relationships/customXml" Target="../ink/ink31.xml"/><Relationship Id="rId52" Type="http://schemas.openxmlformats.org/officeDocument/2006/relationships/customXml" Target="../ink/ink35.xml"/><Relationship Id="rId60" Type="http://schemas.openxmlformats.org/officeDocument/2006/relationships/customXml" Target="../ink/ink39.xml"/><Relationship Id="rId65" Type="http://schemas.openxmlformats.org/officeDocument/2006/relationships/image" Target="../media/image55.png"/><Relationship Id="rId73" Type="http://schemas.openxmlformats.org/officeDocument/2006/relationships/image" Target="../media/image59.png"/><Relationship Id="rId4" Type="http://schemas.openxmlformats.org/officeDocument/2006/relationships/image" Target="../media/image16.tiff"/><Relationship Id="rId9" Type="http://schemas.openxmlformats.org/officeDocument/2006/relationships/image" Target="../media/image27.png"/><Relationship Id="rId13" Type="http://schemas.openxmlformats.org/officeDocument/2006/relationships/image" Target="../media/image29.png"/><Relationship Id="rId18" Type="http://schemas.openxmlformats.org/officeDocument/2006/relationships/customXml" Target="../ink/ink18.xml"/><Relationship Id="rId39" Type="http://schemas.openxmlformats.org/officeDocument/2006/relationships/image" Target="../media/image42.png"/><Relationship Id="rId34" Type="http://schemas.openxmlformats.org/officeDocument/2006/relationships/customXml" Target="../ink/ink26.xml"/><Relationship Id="rId50" Type="http://schemas.openxmlformats.org/officeDocument/2006/relationships/customXml" Target="../ink/ink34.xml"/><Relationship Id="rId55" Type="http://schemas.openxmlformats.org/officeDocument/2006/relationships/image" Target="../media/image50.png"/><Relationship Id="rId76" Type="http://schemas.openxmlformats.org/officeDocument/2006/relationships/customXml" Target="../ink/ink47.xml"/><Relationship Id="rId7" Type="http://schemas.openxmlformats.org/officeDocument/2006/relationships/image" Target="../media/image26.png"/><Relationship Id="rId71" Type="http://schemas.openxmlformats.org/officeDocument/2006/relationships/image" Target="../media/image58.png"/><Relationship Id="rId2" Type="http://schemas.openxmlformats.org/officeDocument/2006/relationships/image" Target="../media/image1210.png"/><Relationship Id="rId2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97A07-7CF8-4D4F-ACCF-B74861767B0F}"/>
              </a:ext>
            </a:extLst>
          </p:cNvPr>
          <p:cNvSpPr txBox="1"/>
          <p:nvPr/>
        </p:nvSpPr>
        <p:spPr>
          <a:xfrm>
            <a:off x="567559" y="536027"/>
            <a:ext cx="97641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11.1 Control System Overview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11.2 Error Dynamics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B39045-12A3-B84B-B863-79F1CF5A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5DAC-25F5-724E-87C1-F2B2797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BC408-6D74-874D-A0F4-CBDAB48B31BD}"/>
              </a:ext>
            </a:extLst>
          </p:cNvPr>
          <p:cNvSpPr txBox="1"/>
          <p:nvPr/>
        </p:nvSpPr>
        <p:spPr>
          <a:xfrm>
            <a:off x="843455" y="811924"/>
            <a:ext cx="830227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Types of control for the following tasks: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Shaking hands with a human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Erasing a whiteboard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Spray painting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 massage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Pushing an object across the floor with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mobile robot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Opening a refrigerator door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Inserting a peg in a hole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Polishing with a polishing wheel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Folding laundry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9F3A458-498F-AE4B-8694-C2A4D106FF70}"/>
                  </a:ext>
                </a:extLst>
              </p14:cNvPr>
              <p14:cNvContentPartPr/>
              <p14:nvPr/>
            </p14:nvContentPartPr>
            <p14:xfrm>
              <a:off x="7573134" y="1697499"/>
              <a:ext cx="67680" cy="129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9F3A458-498F-AE4B-8694-C2A4D106FF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5574" y="1689939"/>
                <a:ext cx="828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3396590-FCDB-E847-A645-27D971A023E7}"/>
                  </a:ext>
                </a:extLst>
              </p14:cNvPr>
              <p14:cNvContentPartPr/>
              <p14:nvPr/>
            </p14:nvContentPartPr>
            <p14:xfrm>
              <a:off x="7457934" y="1542339"/>
              <a:ext cx="77040" cy="47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3396590-FCDB-E847-A645-27D971A023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4" y="1534779"/>
                <a:ext cx="921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9E3616E-A242-0148-BED8-47F4822657A2}"/>
                  </a:ext>
                </a:extLst>
              </p14:cNvPr>
              <p14:cNvContentPartPr/>
              <p14:nvPr/>
            </p14:nvContentPartPr>
            <p14:xfrm>
              <a:off x="7696974" y="1466019"/>
              <a:ext cx="480240" cy="330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9E3616E-A242-0148-BED8-47F4822657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9414" y="1458459"/>
                <a:ext cx="4950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B925B41-9AE8-1543-909E-20E9A844B2E4}"/>
                  </a:ext>
                </a:extLst>
              </p14:cNvPr>
              <p14:cNvContentPartPr/>
              <p14:nvPr/>
            </p14:nvContentPartPr>
            <p14:xfrm>
              <a:off x="7322934" y="1676259"/>
              <a:ext cx="132840" cy="88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B925B41-9AE8-1543-909E-20E9A844B2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15374" y="1668699"/>
                <a:ext cx="1479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B663D71-07EA-9E40-9212-070CF0D47255}"/>
                  </a:ext>
                </a:extLst>
              </p14:cNvPr>
              <p14:cNvContentPartPr/>
              <p14:nvPr/>
            </p14:nvContentPartPr>
            <p14:xfrm>
              <a:off x="5998494" y="1585179"/>
              <a:ext cx="1137600" cy="316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B663D71-07EA-9E40-9212-070CF0D472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0934" y="1577619"/>
                <a:ext cx="11527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E603EF6-2262-E449-8B08-BB8520676177}"/>
                  </a:ext>
                </a:extLst>
              </p14:cNvPr>
              <p14:cNvContentPartPr/>
              <p14:nvPr/>
            </p14:nvContentPartPr>
            <p14:xfrm>
              <a:off x="9950574" y="1579419"/>
              <a:ext cx="71280" cy="79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E603EF6-2262-E449-8B08-BB85206761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43014" y="1571859"/>
                <a:ext cx="864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E4CC06E-3AA1-E048-A7E6-FD40DEDC2068}"/>
                  </a:ext>
                </a:extLst>
              </p14:cNvPr>
              <p14:cNvContentPartPr/>
              <p14:nvPr/>
            </p14:nvContentPartPr>
            <p14:xfrm>
              <a:off x="10113294" y="1450179"/>
              <a:ext cx="24480" cy="218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E4CC06E-3AA1-E048-A7E6-FD40DEDC20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05734" y="1442619"/>
                <a:ext cx="39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CA16963-CA8B-454E-B89C-1B76D1BEAEC4}"/>
                  </a:ext>
                </a:extLst>
              </p14:cNvPr>
              <p14:cNvContentPartPr/>
              <p14:nvPr/>
            </p14:nvContentPartPr>
            <p14:xfrm>
              <a:off x="10278894" y="1367739"/>
              <a:ext cx="158400" cy="2188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CA16963-CA8B-454E-B89C-1B76D1BEAE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71334" y="1360539"/>
                <a:ext cx="1735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0AAE24A-8BF7-BB4D-9DE8-E9DA7531E15E}"/>
                  </a:ext>
                </a:extLst>
              </p14:cNvPr>
              <p14:cNvContentPartPr/>
              <p14:nvPr/>
            </p14:nvContentPartPr>
            <p14:xfrm>
              <a:off x="10326414" y="1680939"/>
              <a:ext cx="25200" cy="21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0AAE24A-8BF7-BB4D-9DE8-E9DA7531E1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18854" y="1673739"/>
                <a:ext cx="40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A4C7C9-0A9B-2E40-9982-4891B935286A}"/>
                  </a:ext>
                </a:extLst>
              </p14:cNvPr>
              <p14:cNvContentPartPr/>
              <p14:nvPr/>
            </p14:nvContentPartPr>
            <p14:xfrm>
              <a:off x="9205734" y="1466019"/>
              <a:ext cx="695160" cy="275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A4C7C9-0A9B-2E40-9982-4891B93528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98174" y="1458459"/>
                <a:ext cx="7102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66709F9-F5FE-984F-86A3-38DA5047C59F}"/>
                  </a:ext>
                </a:extLst>
              </p14:cNvPr>
              <p14:cNvContentPartPr/>
              <p14:nvPr/>
            </p14:nvContentPartPr>
            <p14:xfrm>
              <a:off x="8292414" y="1563219"/>
              <a:ext cx="753480" cy="212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66709F9-F5FE-984F-86A3-38DA5047C59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84854" y="1555659"/>
                <a:ext cx="7686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A373B0E-48C9-0041-8414-D3267DD660C6}"/>
                  </a:ext>
                </a:extLst>
              </p14:cNvPr>
              <p14:cNvContentPartPr/>
              <p14:nvPr/>
            </p14:nvContentPartPr>
            <p14:xfrm>
              <a:off x="6022254" y="2002419"/>
              <a:ext cx="124200" cy="188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A373B0E-48C9-0041-8414-D3267DD660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14694" y="1994859"/>
                <a:ext cx="1393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8D43148-D381-844D-96D5-E573B76686D9}"/>
                  </a:ext>
                </a:extLst>
              </p14:cNvPr>
              <p14:cNvContentPartPr/>
              <p14:nvPr/>
            </p14:nvContentPartPr>
            <p14:xfrm>
              <a:off x="6219174" y="2120139"/>
              <a:ext cx="51480" cy="121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8D43148-D381-844D-96D5-E573B76686D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11614" y="2112579"/>
                <a:ext cx="666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56E4EEA-B63D-CF45-A824-97408AC2D1BE}"/>
                  </a:ext>
                </a:extLst>
              </p14:cNvPr>
              <p14:cNvContentPartPr/>
              <p14:nvPr/>
            </p14:nvContentPartPr>
            <p14:xfrm>
              <a:off x="6621294" y="2104659"/>
              <a:ext cx="36720" cy="83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56E4EEA-B63D-CF45-A824-97408AC2D1B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13734" y="2097099"/>
                <a:ext cx="51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B3B951F-5B12-D648-82FE-E55FBD4A47C1}"/>
                  </a:ext>
                </a:extLst>
              </p14:cNvPr>
              <p14:cNvContentPartPr/>
              <p14:nvPr/>
            </p14:nvContentPartPr>
            <p14:xfrm>
              <a:off x="6652974" y="2017899"/>
              <a:ext cx="3240" cy="75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B3B951F-5B12-D648-82FE-E55FBD4A47C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45414" y="2010339"/>
                <a:ext cx="183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72C6D6E-B457-0C4B-9B50-C26426B04075}"/>
                  </a:ext>
                </a:extLst>
              </p14:cNvPr>
              <p14:cNvContentPartPr/>
              <p14:nvPr/>
            </p14:nvContentPartPr>
            <p14:xfrm>
              <a:off x="6788334" y="1954899"/>
              <a:ext cx="189720" cy="185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72C6D6E-B457-0C4B-9B50-C26426B0407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80774" y="1947339"/>
                <a:ext cx="204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F03AA95-7F3F-EA42-863F-60D0C123E5B3}"/>
                  </a:ext>
                </a:extLst>
              </p14:cNvPr>
              <p14:cNvContentPartPr/>
              <p14:nvPr/>
            </p14:nvContentPartPr>
            <p14:xfrm>
              <a:off x="6321774" y="1999899"/>
              <a:ext cx="250200" cy="198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F03AA95-7F3F-EA42-863F-60D0C123E5B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14225" y="1992339"/>
                <a:ext cx="264939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FD326E0-F1CD-FE4C-84C1-91791D17281C}"/>
                  </a:ext>
                </a:extLst>
              </p14:cNvPr>
              <p14:cNvContentPartPr/>
              <p14:nvPr/>
            </p14:nvContentPartPr>
            <p14:xfrm>
              <a:off x="6755214" y="2327859"/>
              <a:ext cx="193320" cy="116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FD326E0-F1CD-FE4C-84C1-91791D17281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48014" y="2320299"/>
                <a:ext cx="2084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55F1B90-29FC-EC46-B899-51332C51A3AC}"/>
                  </a:ext>
                </a:extLst>
              </p14:cNvPr>
              <p14:cNvContentPartPr/>
              <p14:nvPr/>
            </p14:nvContentPartPr>
            <p14:xfrm>
              <a:off x="6405294" y="2318499"/>
              <a:ext cx="272880" cy="193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55F1B90-29FC-EC46-B899-51332C51A3A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97734" y="2311299"/>
                <a:ext cx="288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F9BCEE9-FCF3-2E46-A836-9B2BE7DBF521}"/>
                  </a:ext>
                </a:extLst>
              </p14:cNvPr>
              <p14:cNvContentPartPr/>
              <p14:nvPr/>
            </p14:nvContentPartPr>
            <p14:xfrm>
              <a:off x="6022254" y="2427219"/>
              <a:ext cx="326880" cy="128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F9BCEE9-FCF3-2E46-A836-9B2BE7DBF52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14694" y="2419659"/>
                <a:ext cx="3420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0685DED-F710-8841-918E-647D9A039CE0}"/>
                  </a:ext>
                </a:extLst>
              </p14:cNvPr>
              <p14:cNvContentPartPr/>
              <p14:nvPr/>
            </p14:nvContentPartPr>
            <p14:xfrm>
              <a:off x="6120894" y="2698659"/>
              <a:ext cx="136080" cy="209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0685DED-F710-8841-918E-647D9A039CE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13334" y="2691099"/>
                <a:ext cx="1512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9B1D2E1-15B2-DF4A-A198-6D25F2DE07AE}"/>
                  </a:ext>
                </a:extLst>
              </p14:cNvPr>
              <p14:cNvContentPartPr/>
              <p14:nvPr/>
            </p14:nvContentPartPr>
            <p14:xfrm>
              <a:off x="6305934" y="2853459"/>
              <a:ext cx="65520" cy="129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9B1D2E1-15B2-DF4A-A198-6D25F2DE07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98374" y="2845899"/>
                <a:ext cx="80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CF4E981-1DAA-2343-AD49-B81605B3A888}"/>
                  </a:ext>
                </a:extLst>
              </p14:cNvPr>
              <p14:cNvContentPartPr/>
              <p14:nvPr/>
            </p14:nvContentPartPr>
            <p14:xfrm>
              <a:off x="6723894" y="2805939"/>
              <a:ext cx="15120" cy="70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CF4E981-1DAA-2343-AD49-B81605B3A88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16334" y="2798379"/>
                <a:ext cx="298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ED8D24B-6A22-9044-92D9-8EE89408B5A7}"/>
                  </a:ext>
                </a:extLst>
              </p14:cNvPr>
              <p14:cNvContentPartPr/>
              <p14:nvPr/>
            </p14:nvContentPartPr>
            <p14:xfrm>
              <a:off x="6739014" y="2720259"/>
              <a:ext cx="1080" cy="7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ED8D24B-6A22-9044-92D9-8EE89408B5A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31454" y="2712699"/>
                <a:ext cx="158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88ACEEF-16B1-9248-8081-CD08B40A63D1}"/>
                  </a:ext>
                </a:extLst>
              </p14:cNvPr>
              <p14:cNvContentPartPr/>
              <p14:nvPr/>
            </p14:nvContentPartPr>
            <p14:xfrm>
              <a:off x="6853494" y="2609379"/>
              <a:ext cx="103320" cy="237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88ACEEF-16B1-9248-8081-CD08B40A63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45934" y="2601819"/>
                <a:ext cx="1184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946F958-11BD-F045-A1CE-2AE33CC75BE9}"/>
                  </a:ext>
                </a:extLst>
              </p14:cNvPr>
              <p14:cNvContentPartPr/>
              <p14:nvPr/>
            </p14:nvContentPartPr>
            <p14:xfrm>
              <a:off x="6424374" y="2695779"/>
              <a:ext cx="233280" cy="228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946F958-11BD-F045-A1CE-2AE33CC75B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16814" y="2688219"/>
                <a:ext cx="248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7DEB916-F2A3-F24D-8376-2C8A99571006}"/>
                  </a:ext>
                </a:extLst>
              </p14:cNvPr>
              <p14:cNvContentPartPr/>
              <p14:nvPr/>
            </p14:nvContentPartPr>
            <p14:xfrm>
              <a:off x="9228054" y="3175299"/>
              <a:ext cx="178920" cy="108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7DEB916-F2A3-F24D-8376-2C8A9957100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20494" y="3167739"/>
                <a:ext cx="1940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DC1DE84-2D15-D34F-98CC-9CF51C3F3D3C}"/>
                  </a:ext>
                </a:extLst>
              </p14:cNvPr>
              <p14:cNvContentPartPr/>
              <p14:nvPr/>
            </p14:nvContentPartPr>
            <p14:xfrm>
              <a:off x="9979374" y="3084939"/>
              <a:ext cx="134640" cy="110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DC1DE84-2D15-D34F-98CC-9CF51C3F3D3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71814" y="3077379"/>
                <a:ext cx="1497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8F874C4-F9D0-964A-94B6-3A181673BA84}"/>
                  </a:ext>
                </a:extLst>
              </p14:cNvPr>
              <p14:cNvContentPartPr/>
              <p14:nvPr/>
            </p14:nvContentPartPr>
            <p14:xfrm>
              <a:off x="9458454" y="3062619"/>
              <a:ext cx="467280" cy="191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8F874C4-F9D0-964A-94B6-3A181673BA8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450894" y="3055405"/>
                <a:ext cx="482400" cy="20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EA348CF-F5F1-B94B-BBEE-FC0FD11AB03A}"/>
                  </a:ext>
                </a:extLst>
              </p14:cNvPr>
              <p14:cNvContentPartPr/>
              <p14:nvPr/>
            </p14:nvContentPartPr>
            <p14:xfrm>
              <a:off x="6076254" y="3467619"/>
              <a:ext cx="92880" cy="225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EA348CF-F5F1-B94B-BBEE-FC0FD11AB03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68694" y="3460059"/>
                <a:ext cx="1080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FD41E2D-7A66-0142-AB8F-59085FDB4C5D}"/>
                  </a:ext>
                </a:extLst>
              </p14:cNvPr>
              <p14:cNvContentPartPr/>
              <p14:nvPr/>
            </p14:nvContentPartPr>
            <p14:xfrm>
              <a:off x="6241854" y="3602259"/>
              <a:ext cx="39600" cy="1706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FD41E2D-7A66-0142-AB8F-59085FDB4C5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34294" y="3594699"/>
                <a:ext cx="543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257C5DB-FE4B-384F-B190-1DC9044B2199}"/>
                  </a:ext>
                </a:extLst>
              </p14:cNvPr>
              <p14:cNvContentPartPr/>
              <p14:nvPr/>
            </p14:nvContentPartPr>
            <p14:xfrm>
              <a:off x="6637134" y="3444579"/>
              <a:ext cx="232560" cy="232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257C5DB-FE4B-384F-B190-1DC9044B219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29562" y="3437019"/>
                <a:ext cx="247703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EE189EA-489E-9649-BB86-CFD44731CACD}"/>
                  </a:ext>
                </a:extLst>
              </p14:cNvPr>
              <p14:cNvContentPartPr/>
              <p14:nvPr/>
            </p14:nvContentPartPr>
            <p14:xfrm>
              <a:off x="6375414" y="3523419"/>
              <a:ext cx="193680" cy="165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EE189EA-489E-9649-BB86-CFD44731CAC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67854" y="3515859"/>
                <a:ext cx="2088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EC751D9-8988-1B49-BD08-EB9AFCC0D89A}"/>
                  </a:ext>
                </a:extLst>
              </p14:cNvPr>
              <p14:cNvContentPartPr/>
              <p14:nvPr/>
            </p14:nvContentPartPr>
            <p14:xfrm>
              <a:off x="7392054" y="3798099"/>
              <a:ext cx="81000" cy="213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EC751D9-8988-1B49-BD08-EB9AFCC0D89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84494" y="3790539"/>
                <a:ext cx="96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A4375B6-EAE2-EA48-9BB3-D0D9F0F7EAA8}"/>
                  </a:ext>
                </a:extLst>
              </p14:cNvPr>
              <p14:cNvContentPartPr/>
              <p14:nvPr/>
            </p14:nvContentPartPr>
            <p14:xfrm>
              <a:off x="8702454" y="3673179"/>
              <a:ext cx="118440" cy="317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A4375B6-EAE2-EA48-9BB3-D0D9F0F7EAA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94894" y="3665619"/>
                <a:ext cx="1335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7926A60-3B7C-264F-A4E1-46DAF47FFA26}"/>
                  </a:ext>
                </a:extLst>
              </p14:cNvPr>
              <p14:cNvContentPartPr/>
              <p14:nvPr/>
            </p14:nvContentPartPr>
            <p14:xfrm>
              <a:off x="8316174" y="3830859"/>
              <a:ext cx="331920" cy="119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7926A60-3B7C-264F-A4E1-46DAF47FFA2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308614" y="3823299"/>
                <a:ext cx="3470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F79ECC9-E014-5C42-A518-D54D1B663A39}"/>
                  </a:ext>
                </a:extLst>
              </p14:cNvPr>
              <p14:cNvContentPartPr/>
              <p14:nvPr/>
            </p14:nvContentPartPr>
            <p14:xfrm>
              <a:off x="8032494" y="3767859"/>
              <a:ext cx="233280" cy="203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F79ECC9-E014-5C42-A518-D54D1B663A3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024946" y="3760299"/>
                <a:ext cx="248377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2FF2F4D-F6F8-7441-8175-5F710BDCDFA2}"/>
                  </a:ext>
                </a:extLst>
              </p14:cNvPr>
              <p14:cNvContentPartPr/>
              <p14:nvPr/>
            </p14:nvContentPartPr>
            <p14:xfrm>
              <a:off x="7534974" y="3889179"/>
              <a:ext cx="431640" cy="1634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2FF2F4D-F6F8-7441-8175-5F710BDCDFA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27414" y="3881619"/>
                <a:ext cx="4467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D10AA0E-447D-734A-835F-2EC49721989B}"/>
                  </a:ext>
                </a:extLst>
              </p14:cNvPr>
              <p14:cNvContentPartPr/>
              <p14:nvPr/>
            </p14:nvContentPartPr>
            <p14:xfrm>
              <a:off x="6678174" y="3830859"/>
              <a:ext cx="567720" cy="2188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D10AA0E-447D-734A-835F-2EC49721989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70609" y="3823287"/>
                <a:ext cx="582850" cy="2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C9E6EF4-8845-7740-8652-6D42090E2D3C}"/>
                  </a:ext>
                </a:extLst>
              </p14:cNvPr>
              <p14:cNvContentPartPr/>
              <p14:nvPr/>
            </p14:nvContentPartPr>
            <p14:xfrm>
              <a:off x="6164094" y="3885939"/>
              <a:ext cx="459360" cy="245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C9E6EF4-8845-7740-8652-6D42090E2D3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56534" y="3878368"/>
                <a:ext cx="474480" cy="26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EF4FD75-5433-9145-841D-5D8D4AEBA5E5}"/>
                  </a:ext>
                </a:extLst>
              </p14:cNvPr>
              <p14:cNvContentPartPr/>
              <p14:nvPr/>
            </p14:nvContentPartPr>
            <p14:xfrm>
              <a:off x="9689574" y="3783699"/>
              <a:ext cx="14400" cy="997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EF4FD75-5433-9145-841D-5D8D4AEBA5E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682014" y="3776139"/>
                <a:ext cx="295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2E9358C-8BCF-F94E-B795-014548E75758}"/>
                  </a:ext>
                </a:extLst>
              </p14:cNvPr>
              <p14:cNvContentPartPr/>
              <p14:nvPr/>
            </p14:nvContentPartPr>
            <p14:xfrm>
              <a:off x="9727014" y="3681099"/>
              <a:ext cx="3240" cy="18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2E9358C-8BCF-F94E-B795-014548E7575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19454" y="3673539"/>
                <a:ext cx="183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AB6436C-3AF9-C144-9032-A4C5D4AFCDF1}"/>
                  </a:ext>
                </a:extLst>
              </p14:cNvPr>
              <p14:cNvContentPartPr/>
              <p14:nvPr/>
            </p14:nvContentPartPr>
            <p14:xfrm>
              <a:off x="9766974" y="3735819"/>
              <a:ext cx="344160" cy="132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AB6436C-3AF9-C144-9032-A4C5D4AFCDF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759406" y="3728259"/>
                <a:ext cx="359296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79EBD0E-16C2-DD41-AE48-C0E941D58135}"/>
                  </a:ext>
                </a:extLst>
              </p14:cNvPr>
              <p14:cNvContentPartPr/>
              <p14:nvPr/>
            </p14:nvContentPartPr>
            <p14:xfrm>
              <a:off x="9184134" y="3649419"/>
              <a:ext cx="436680" cy="2498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79EBD0E-16C2-DD41-AE48-C0E941D5813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176580" y="3641859"/>
                <a:ext cx="451428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93107C7-3F36-9B49-A71A-2BF6F1824EB7}"/>
                  </a:ext>
                </a:extLst>
              </p14:cNvPr>
              <p14:cNvContentPartPr/>
              <p14:nvPr/>
            </p14:nvContentPartPr>
            <p14:xfrm>
              <a:off x="8931054" y="3828339"/>
              <a:ext cx="153720" cy="99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93107C7-3F36-9B49-A71A-2BF6F1824EB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23494" y="3820779"/>
                <a:ext cx="1684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1AE2914-BD0A-DC4A-87C0-9A7568B163BF}"/>
                  </a:ext>
                </a:extLst>
              </p14:cNvPr>
              <p14:cNvContentPartPr/>
              <p14:nvPr/>
            </p14:nvContentPartPr>
            <p14:xfrm>
              <a:off x="7109814" y="4308579"/>
              <a:ext cx="204840" cy="117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1AE2914-BD0A-DC4A-87C0-9A7568B163B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02254" y="4301019"/>
                <a:ext cx="2199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BA63472-64FB-4B4A-86E5-F73153DEA920}"/>
                  </a:ext>
                </a:extLst>
              </p14:cNvPr>
              <p14:cNvContentPartPr/>
              <p14:nvPr/>
            </p14:nvContentPartPr>
            <p14:xfrm>
              <a:off x="7661694" y="4193379"/>
              <a:ext cx="266400" cy="2516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BA63472-64FB-4B4A-86E5-F73153DEA92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54134" y="4185808"/>
                <a:ext cx="281520" cy="266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53D6720-7D00-7643-B19C-3656176645B7}"/>
                  </a:ext>
                </a:extLst>
              </p14:cNvPr>
              <p14:cNvContentPartPr/>
              <p14:nvPr/>
            </p14:nvContentPartPr>
            <p14:xfrm>
              <a:off x="7374054" y="4288059"/>
              <a:ext cx="219960" cy="2311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53D6720-7D00-7643-B19C-3656176645B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66494" y="4280487"/>
                <a:ext cx="235080" cy="246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2CAB927-5AFC-254E-8C92-6E8F456EBC51}"/>
                  </a:ext>
                </a:extLst>
              </p14:cNvPr>
              <p14:cNvContentPartPr/>
              <p14:nvPr/>
            </p14:nvContentPartPr>
            <p14:xfrm>
              <a:off x="6227094" y="4229379"/>
              <a:ext cx="717840" cy="312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2CAB927-5AFC-254E-8C92-6E8F456EBC5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19534" y="4222179"/>
                <a:ext cx="73296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C5B96B-E71E-EC4F-BC2F-9460B7A21130}"/>
                  </a:ext>
                </a:extLst>
              </p14:cNvPr>
              <p14:cNvContentPartPr/>
              <p14:nvPr/>
            </p14:nvContentPartPr>
            <p14:xfrm>
              <a:off x="6809934" y="4669659"/>
              <a:ext cx="279360" cy="163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C5B96B-E71E-EC4F-BC2F-9460B7A2113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802384" y="4662099"/>
                <a:ext cx="294101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F02E617-D983-4540-8957-3AE39298014A}"/>
                  </a:ext>
                </a:extLst>
              </p14:cNvPr>
              <p14:cNvContentPartPr/>
              <p14:nvPr/>
            </p14:nvContentPartPr>
            <p14:xfrm>
              <a:off x="6566214" y="4595499"/>
              <a:ext cx="177480" cy="254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F02E617-D983-4540-8957-3AE39298014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558654" y="4587939"/>
                <a:ext cx="1922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876132F-003C-E74A-BF82-F821ECCA84A1}"/>
                  </a:ext>
                </a:extLst>
              </p14:cNvPr>
              <p14:cNvContentPartPr/>
              <p14:nvPr/>
            </p14:nvContentPartPr>
            <p14:xfrm>
              <a:off x="6179934" y="4751019"/>
              <a:ext cx="307080" cy="1285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876132F-003C-E74A-BF82-F821ECCA84A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72374" y="4743459"/>
                <a:ext cx="3218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11581CC-091F-D441-8CE8-DC01604DF9A3}"/>
                  </a:ext>
                </a:extLst>
              </p14:cNvPr>
              <p14:cNvContentPartPr/>
              <p14:nvPr/>
            </p14:nvContentPartPr>
            <p14:xfrm>
              <a:off x="4114614" y="5312979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11581CC-091F-D441-8CE8-DC01604DF9A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107054" y="530541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03685E8-27A6-4748-8D03-14D917BF0EC3}"/>
                  </a:ext>
                </a:extLst>
              </p14:cNvPr>
              <p14:cNvContentPartPr/>
              <p14:nvPr/>
            </p14:nvContentPartPr>
            <p14:xfrm>
              <a:off x="4466694" y="5218299"/>
              <a:ext cx="13320" cy="257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03685E8-27A6-4748-8D03-14D917BF0EC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59134" y="5210739"/>
                <a:ext cx="2844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9D1B9F1-C3DC-6E48-AD00-CE9518CC35F9}"/>
                  </a:ext>
                </a:extLst>
              </p14:cNvPr>
              <p14:cNvContentPartPr/>
              <p14:nvPr/>
            </p14:nvContentPartPr>
            <p14:xfrm>
              <a:off x="4540494" y="5341419"/>
              <a:ext cx="145800" cy="1746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9D1B9F1-C3DC-6E48-AD00-CE9518CC35F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532934" y="5333859"/>
                <a:ext cx="1609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BE0C5B3-D3CB-0C4B-AEBB-5F22F54A1FC7}"/>
                  </a:ext>
                </a:extLst>
              </p14:cNvPr>
              <p14:cNvContentPartPr/>
              <p14:nvPr/>
            </p14:nvContentPartPr>
            <p14:xfrm>
              <a:off x="7889214" y="5249259"/>
              <a:ext cx="176040" cy="143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BE0C5B3-D3CB-0C4B-AEBB-5F22F54A1FC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81654" y="5241699"/>
                <a:ext cx="1911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8BCD197-94C3-1845-BAB5-C77448CCB76C}"/>
                  </a:ext>
                </a:extLst>
              </p14:cNvPr>
              <p14:cNvContentPartPr/>
              <p14:nvPr/>
            </p14:nvContentPartPr>
            <p14:xfrm>
              <a:off x="8149854" y="5143779"/>
              <a:ext cx="426600" cy="2638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8BCD197-94C3-1845-BAB5-C77448CCB76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142294" y="5136219"/>
                <a:ext cx="4417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A9756C72-2B2A-624B-9E9B-58C070B4AB66}"/>
                  </a:ext>
                </a:extLst>
              </p14:cNvPr>
              <p14:cNvContentPartPr/>
              <p14:nvPr/>
            </p14:nvContentPartPr>
            <p14:xfrm>
              <a:off x="7393854" y="5085099"/>
              <a:ext cx="349200" cy="312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A9756C72-2B2A-624B-9E9B-58C070B4AB6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386294" y="5077539"/>
                <a:ext cx="3643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49C0D72-1179-F74A-AD2C-AA56D9B76B7B}"/>
                  </a:ext>
                </a:extLst>
              </p14:cNvPr>
              <p14:cNvContentPartPr/>
              <p14:nvPr/>
            </p14:nvContentPartPr>
            <p14:xfrm>
              <a:off x="6801294" y="5281659"/>
              <a:ext cx="413280" cy="1422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49C0D72-1179-F74A-AD2C-AA56D9B76B7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93734" y="5274099"/>
                <a:ext cx="4284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B4BDAFE-9C7E-794A-A98E-DBED3CC25DEE}"/>
                  </a:ext>
                </a:extLst>
              </p14:cNvPr>
              <p14:cNvContentPartPr/>
              <p14:nvPr/>
            </p14:nvContentPartPr>
            <p14:xfrm>
              <a:off x="6363534" y="5327019"/>
              <a:ext cx="376560" cy="1468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B4BDAFE-9C7E-794A-A98E-DBED3CC25DE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355967" y="5319459"/>
                <a:ext cx="391694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3106526-4EB2-ED4D-A4FE-0F63455FA91A}"/>
                  </a:ext>
                </a:extLst>
              </p14:cNvPr>
              <p14:cNvContentPartPr/>
              <p14:nvPr/>
            </p14:nvContentPartPr>
            <p14:xfrm>
              <a:off x="6164094" y="5194539"/>
              <a:ext cx="65880" cy="838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3106526-4EB2-ED4D-A4FE-0F63455FA91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156492" y="5186979"/>
                <a:ext cx="81083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30A6A0E-A85E-B74E-B933-13307898836B}"/>
                  </a:ext>
                </a:extLst>
              </p14:cNvPr>
              <p14:cNvContentPartPr/>
              <p14:nvPr/>
            </p14:nvContentPartPr>
            <p14:xfrm>
              <a:off x="5635974" y="5234139"/>
              <a:ext cx="441000" cy="2304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30A6A0E-A85E-B74E-B933-13307898836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628414" y="5226579"/>
                <a:ext cx="4561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7A44AC4-FEC7-3448-A83B-35778891A166}"/>
                  </a:ext>
                </a:extLst>
              </p14:cNvPr>
              <p14:cNvContentPartPr/>
              <p14:nvPr/>
            </p14:nvContentPartPr>
            <p14:xfrm>
              <a:off x="5304774" y="5307939"/>
              <a:ext cx="278280" cy="1864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7A44AC4-FEC7-3448-A83B-35778891A16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297204" y="5300379"/>
                <a:ext cx="2934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C4B750B5-3CAC-DD47-9244-FAD5E7C7FDBC}"/>
                  </a:ext>
                </a:extLst>
              </p14:cNvPr>
              <p14:cNvContentPartPr/>
              <p14:nvPr/>
            </p14:nvContentPartPr>
            <p14:xfrm>
              <a:off x="5066454" y="5372739"/>
              <a:ext cx="181800" cy="1310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C4B750B5-3CAC-DD47-9244-FAD5E7C7FDB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058894" y="5365179"/>
                <a:ext cx="196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91ED88E-6E8A-6148-94F1-1D7B5D99D27C}"/>
                  </a:ext>
                </a:extLst>
              </p14:cNvPr>
              <p14:cNvContentPartPr/>
              <p14:nvPr/>
            </p14:nvContentPartPr>
            <p14:xfrm>
              <a:off x="4950174" y="5202459"/>
              <a:ext cx="64800" cy="1155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91ED88E-6E8A-6148-94F1-1D7B5D99D27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942614" y="5194899"/>
                <a:ext cx="795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0036B14-B7AB-1941-A84C-781C5088E513}"/>
                  </a:ext>
                </a:extLst>
              </p14:cNvPr>
              <p14:cNvContentPartPr/>
              <p14:nvPr/>
            </p14:nvContentPartPr>
            <p14:xfrm>
              <a:off x="4169694" y="5359059"/>
              <a:ext cx="243000" cy="2253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0036B14-B7AB-1941-A84C-781C5088E51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62123" y="5351499"/>
                <a:ext cx="258142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175C294-61E1-1746-BA26-FF50CF34F545}"/>
                  </a:ext>
                </a:extLst>
              </p14:cNvPr>
              <p14:cNvContentPartPr/>
              <p14:nvPr/>
            </p14:nvContentPartPr>
            <p14:xfrm>
              <a:off x="3938214" y="5375979"/>
              <a:ext cx="157320" cy="1627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175C294-61E1-1746-BA26-FF50CF34F54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30671" y="5368419"/>
                <a:ext cx="172405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BF6C66C9-8691-8B45-A5E5-574D3552D5EF}"/>
                  </a:ext>
                </a:extLst>
              </p14:cNvPr>
              <p14:cNvContentPartPr/>
              <p14:nvPr/>
            </p14:nvContentPartPr>
            <p14:xfrm>
              <a:off x="3454734" y="5210019"/>
              <a:ext cx="291960" cy="3391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BF6C66C9-8691-8B45-A5E5-574D3552D5E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447174" y="5202459"/>
                <a:ext cx="307080" cy="3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8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B39045-12A3-B84B-B863-79F1CF5A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5DAC-25F5-724E-87C1-F2B2797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0BC408-6D74-874D-A0F4-CBDAB48B31BD}"/>
                  </a:ext>
                </a:extLst>
              </p:cNvPr>
              <p:cNvSpPr txBox="1"/>
              <p:nvPr/>
            </p:nvSpPr>
            <p:spPr>
              <a:xfrm>
                <a:off x="843455" y="811924"/>
                <a:ext cx="8853706" cy="5870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error dynamics characteristic equation is </a:t>
                </a:r>
              </a:p>
              <a:p>
                <a:pPr algn="l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+ 3 + 2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+ 3 − 2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− 2) = 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does the error converge to zero?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 if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error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𝐴𝑥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where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26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0BC408-6D74-874D-A0F4-CBDAB48B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55" y="811924"/>
                <a:ext cx="8853706" cy="5870261"/>
              </a:xfrm>
              <a:prstGeom prst="rect">
                <a:avLst/>
              </a:prstGeom>
              <a:blipFill>
                <a:blip r:embed="rId2"/>
                <a:stretch>
                  <a:fillRect l="-858" t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589AA96-9A67-EA43-AF23-8F2FA170638B}"/>
                  </a:ext>
                </a:extLst>
              </p14:cNvPr>
              <p14:cNvContentPartPr/>
              <p14:nvPr/>
            </p14:nvContentPartPr>
            <p14:xfrm>
              <a:off x="2506494" y="1603539"/>
              <a:ext cx="9545400" cy="29966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589AA96-9A67-EA43-AF23-8F2FA17063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934" y="1595979"/>
                <a:ext cx="9560520" cy="30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46C7639-6C92-2A46-AA05-11CF74C6C2E4}"/>
                  </a:ext>
                </a:extLst>
              </p14:cNvPr>
              <p14:cNvContentPartPr/>
              <p14:nvPr/>
            </p14:nvContentPartPr>
            <p14:xfrm>
              <a:off x="1474014" y="4761099"/>
              <a:ext cx="198000" cy="3934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46C7639-6C92-2A46-AA05-11CF74C6C2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6454" y="4753539"/>
                <a:ext cx="21312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8B5E1BA-AC6D-EF4D-B08E-77E1002E47FA}"/>
                  </a:ext>
                </a:extLst>
              </p14:cNvPr>
              <p14:cNvContentPartPr/>
              <p14:nvPr/>
            </p14:nvContentPartPr>
            <p14:xfrm>
              <a:off x="1213734" y="4963779"/>
              <a:ext cx="137880" cy="101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8B5E1BA-AC6D-EF4D-B08E-77E1002E47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6174" y="4956219"/>
                <a:ext cx="1530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7E73887-5BF6-044C-8668-E49E4E25ABF5}"/>
                  </a:ext>
                </a:extLst>
              </p14:cNvPr>
              <p14:cNvContentPartPr/>
              <p14:nvPr/>
            </p14:nvContentPartPr>
            <p14:xfrm>
              <a:off x="772374" y="4934259"/>
              <a:ext cx="355320" cy="264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7E73887-5BF6-044C-8668-E49E4E25AB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4822" y="4926699"/>
                <a:ext cx="370065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0B088CB-6126-9C45-8770-1AF1C36DBA30}"/>
                  </a:ext>
                </a:extLst>
              </p14:cNvPr>
              <p14:cNvContentPartPr/>
              <p14:nvPr/>
            </p14:nvContentPartPr>
            <p14:xfrm>
              <a:off x="1213734" y="5472819"/>
              <a:ext cx="96840" cy="932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0B088CB-6126-9C45-8770-1AF1C36DBA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06146" y="5465230"/>
                <a:ext cx="112016" cy="108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96A8AD4-CC5F-9640-B6D5-FE785C317C25}"/>
                  </a:ext>
                </a:extLst>
              </p14:cNvPr>
              <p14:cNvContentPartPr/>
              <p14:nvPr/>
            </p14:nvContentPartPr>
            <p14:xfrm>
              <a:off x="773814" y="5468139"/>
              <a:ext cx="296280" cy="2484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96A8AD4-CC5F-9640-B6D5-FE785C317C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6263" y="5460579"/>
                <a:ext cx="311382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05E5EBA-4B71-5343-B7C3-C7E064D68E8F}"/>
                  </a:ext>
                </a:extLst>
              </p14:cNvPr>
              <p14:cNvContentPartPr/>
              <p14:nvPr/>
            </p14:nvContentPartPr>
            <p14:xfrm>
              <a:off x="1501734" y="5297139"/>
              <a:ext cx="25920" cy="169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05E5EBA-4B71-5343-B7C3-C7E064D68E8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94174" y="5289579"/>
                <a:ext cx="410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C9F4ED2-2E5A-5842-A519-8EA34EEDB7AE}"/>
                  </a:ext>
                </a:extLst>
              </p14:cNvPr>
              <p14:cNvContentPartPr/>
              <p14:nvPr/>
            </p14:nvContentPartPr>
            <p14:xfrm>
              <a:off x="1505334" y="5383899"/>
              <a:ext cx="259200" cy="2178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C9F4ED2-2E5A-5842-A519-8EA34EEDB7A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97774" y="5376351"/>
                <a:ext cx="274320" cy="232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E7D9410-CFAC-3541-8EF9-3DBC7A4DF449}"/>
                  </a:ext>
                </a:extLst>
              </p14:cNvPr>
              <p14:cNvContentPartPr/>
              <p14:nvPr/>
            </p14:nvContentPartPr>
            <p14:xfrm>
              <a:off x="614694" y="6014259"/>
              <a:ext cx="282960" cy="2397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E7D9410-CFAC-3541-8EF9-3DBC7A4DF44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7134" y="6006688"/>
                <a:ext cx="298080" cy="254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6AAF049-FA52-D64E-A637-21E0F20669CF}"/>
                  </a:ext>
                </a:extLst>
              </p14:cNvPr>
              <p14:cNvContentPartPr/>
              <p14:nvPr/>
            </p14:nvContentPartPr>
            <p14:xfrm>
              <a:off x="625494" y="5912019"/>
              <a:ext cx="28800" cy="601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6AAF049-FA52-D64E-A637-21E0F20669C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8294" y="5904459"/>
                <a:ext cx="439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CF5EC99-D744-7E43-9143-4EEE2278724B}"/>
                  </a:ext>
                </a:extLst>
              </p14:cNvPr>
              <p14:cNvContentPartPr/>
              <p14:nvPr/>
            </p14:nvContentPartPr>
            <p14:xfrm>
              <a:off x="969294" y="5985099"/>
              <a:ext cx="110520" cy="374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CF5EC99-D744-7E43-9143-4EEE227872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61734" y="5977539"/>
                <a:ext cx="1256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1997CFAA-68C8-F441-BE03-EE7FF7324BB0}"/>
                  </a:ext>
                </a:extLst>
              </p14:cNvPr>
              <p14:cNvContentPartPr/>
              <p14:nvPr/>
            </p14:nvContentPartPr>
            <p14:xfrm>
              <a:off x="1016814" y="6064659"/>
              <a:ext cx="99360" cy="172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1997CFAA-68C8-F441-BE03-EE7FF7324BB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9254" y="6057099"/>
                <a:ext cx="1144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BAA18AC-AA05-604D-B3BD-8538A8C40CED}"/>
                  </a:ext>
                </a:extLst>
              </p14:cNvPr>
              <p14:cNvContentPartPr/>
              <p14:nvPr/>
            </p14:nvContentPartPr>
            <p14:xfrm>
              <a:off x="1268814" y="5900859"/>
              <a:ext cx="151200" cy="2300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BAA18AC-AA05-604D-B3BD-8538A8C40CE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61254" y="5893299"/>
                <a:ext cx="1659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9617B31-31DB-4B45-8D0F-B7EE2A79F9F8}"/>
                  </a:ext>
                </a:extLst>
              </p14:cNvPr>
              <p14:cNvContentPartPr/>
              <p14:nvPr/>
            </p14:nvContentPartPr>
            <p14:xfrm>
              <a:off x="1490934" y="5854059"/>
              <a:ext cx="72720" cy="2466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9617B31-31DB-4B45-8D0F-B7EE2A79F9F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83374" y="5846499"/>
                <a:ext cx="878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C28FD8C7-C19A-E041-AB91-BCAA01E0FE0D}"/>
                  </a:ext>
                </a:extLst>
              </p14:cNvPr>
              <p14:cNvContentPartPr/>
              <p14:nvPr/>
            </p14:nvContentPartPr>
            <p14:xfrm>
              <a:off x="1883694" y="6006339"/>
              <a:ext cx="8280" cy="1224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C28FD8C7-C19A-E041-AB91-BCAA01E0FE0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76134" y="5998779"/>
                <a:ext cx="234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6192A79-76EC-6F4C-BE1F-2D022233C962}"/>
                  </a:ext>
                </a:extLst>
              </p14:cNvPr>
              <p14:cNvContentPartPr/>
              <p14:nvPr/>
            </p14:nvContentPartPr>
            <p14:xfrm>
              <a:off x="1663014" y="5951259"/>
              <a:ext cx="155160" cy="1447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6192A79-76EC-6F4C-BE1F-2D022233C96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55454" y="5943699"/>
                <a:ext cx="1702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46EC13E0-67BC-734D-8F55-17BB0F3E36E6}"/>
                  </a:ext>
                </a:extLst>
              </p14:cNvPr>
              <p14:cNvContentPartPr/>
              <p14:nvPr/>
            </p14:nvContentPartPr>
            <p14:xfrm>
              <a:off x="3129294" y="5746419"/>
              <a:ext cx="297360" cy="298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46EC13E0-67BC-734D-8F55-17BB0F3E36E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21743" y="5738859"/>
                <a:ext cx="312102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7363230-FD0E-A548-A608-48484800593A}"/>
                  </a:ext>
                </a:extLst>
              </p14:cNvPr>
              <p14:cNvContentPartPr/>
              <p14:nvPr/>
            </p14:nvContentPartPr>
            <p14:xfrm>
              <a:off x="2890614" y="5626899"/>
              <a:ext cx="105480" cy="3106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7363230-FD0E-A548-A608-48484800593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83054" y="5619339"/>
                <a:ext cx="1206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6035B86-9367-8944-B3E8-A663004CA74F}"/>
                  </a:ext>
                </a:extLst>
              </p14:cNvPr>
              <p14:cNvContentPartPr/>
              <p14:nvPr/>
            </p14:nvContentPartPr>
            <p14:xfrm>
              <a:off x="2017974" y="5823099"/>
              <a:ext cx="721440" cy="2235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6035B86-9367-8944-B3E8-A663004CA74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010414" y="5815539"/>
                <a:ext cx="736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5B0B2F6-E67D-6646-823C-81F88F51243E}"/>
                  </a:ext>
                </a:extLst>
              </p14:cNvPr>
              <p14:cNvContentPartPr/>
              <p14:nvPr/>
            </p14:nvContentPartPr>
            <p14:xfrm>
              <a:off x="7007934" y="5060619"/>
              <a:ext cx="110880" cy="114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5B0B2F6-E67D-6646-823C-81F88F51243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00374" y="5053059"/>
                <a:ext cx="1260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61C14119-8926-314A-8FF8-191674D09197}"/>
                  </a:ext>
                </a:extLst>
              </p14:cNvPr>
              <p14:cNvContentPartPr/>
              <p14:nvPr/>
            </p14:nvContentPartPr>
            <p14:xfrm>
              <a:off x="8711814" y="4960179"/>
              <a:ext cx="415440" cy="1476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61C14119-8926-314A-8FF8-191674D0919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704254" y="4952619"/>
                <a:ext cx="4305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A719113-F774-474F-8F7C-9E252D14E58A}"/>
                  </a:ext>
                </a:extLst>
              </p14:cNvPr>
              <p14:cNvContentPartPr/>
              <p14:nvPr/>
            </p14:nvContentPartPr>
            <p14:xfrm>
              <a:off x="7212414" y="4893939"/>
              <a:ext cx="1332720" cy="3301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A719113-F774-474F-8F7C-9E252D14E5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05212" y="4886387"/>
                <a:ext cx="1347844" cy="345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5420774-354E-DA41-98CE-65142A814F57}"/>
                  </a:ext>
                </a:extLst>
              </p14:cNvPr>
              <p14:cNvContentPartPr/>
              <p14:nvPr/>
            </p14:nvContentPartPr>
            <p14:xfrm>
              <a:off x="9469974" y="4938219"/>
              <a:ext cx="168840" cy="2156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5420774-354E-DA41-98CE-65142A814F5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462414" y="4930659"/>
                <a:ext cx="1839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A6B77E4-2484-1940-9CD2-1523CD428C6B}"/>
                  </a:ext>
                </a:extLst>
              </p14:cNvPr>
              <p14:cNvContentPartPr/>
              <p14:nvPr/>
            </p14:nvContentPartPr>
            <p14:xfrm>
              <a:off x="9718374" y="5115699"/>
              <a:ext cx="18360" cy="140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A6B77E4-2484-1940-9CD2-1523CD428C6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710814" y="5108139"/>
                <a:ext cx="334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04DD58F-E233-FF47-891B-9249777648A7}"/>
                  </a:ext>
                </a:extLst>
              </p14:cNvPr>
              <p14:cNvContentPartPr/>
              <p14:nvPr/>
            </p14:nvContentPartPr>
            <p14:xfrm>
              <a:off x="9955614" y="4994739"/>
              <a:ext cx="135000" cy="111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04DD58F-E233-FF47-891B-9249777648A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8414" y="4987179"/>
                <a:ext cx="1501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DD6D706-2B1B-B64E-BD60-954A609611AD}"/>
                  </a:ext>
                </a:extLst>
              </p14:cNvPr>
              <p14:cNvContentPartPr/>
              <p14:nvPr/>
            </p14:nvContentPartPr>
            <p14:xfrm>
              <a:off x="10168734" y="4889979"/>
              <a:ext cx="132480" cy="266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DD6D706-2B1B-B64E-BD60-954A609611A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161174" y="4882419"/>
                <a:ext cx="14760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558C85C-BFC5-9140-BD9C-A8A6158ED683}"/>
                  </a:ext>
                </a:extLst>
              </p14:cNvPr>
              <p14:cNvContentPartPr/>
              <p14:nvPr/>
            </p14:nvContentPartPr>
            <p14:xfrm>
              <a:off x="10468254" y="5115699"/>
              <a:ext cx="159120" cy="162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558C85C-BFC5-9140-BD9C-A8A6158ED68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460694" y="5108139"/>
                <a:ext cx="1742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E0A6C73-A3DB-884A-9185-B22FE2E9ACA4}"/>
                  </a:ext>
                </a:extLst>
              </p14:cNvPr>
              <p14:cNvContentPartPr/>
              <p14:nvPr/>
            </p14:nvContentPartPr>
            <p14:xfrm>
              <a:off x="10778574" y="4877019"/>
              <a:ext cx="351360" cy="358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E0A6C73-A3DB-884A-9185-B22FE2E9ACA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771014" y="4869467"/>
                <a:ext cx="366480" cy="37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B223C8D-3B4C-1E44-99EA-246C6F0BB96C}"/>
                  </a:ext>
                </a:extLst>
              </p14:cNvPr>
              <p14:cNvContentPartPr/>
              <p14:nvPr/>
            </p14:nvContentPartPr>
            <p14:xfrm>
              <a:off x="10483734" y="4910859"/>
              <a:ext cx="180000" cy="1393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B223C8D-3B4C-1E44-99EA-246C6F0BB96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476174" y="4903299"/>
                <a:ext cx="195120" cy="1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52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B39045-12A3-B84B-B863-79F1CF5A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5DAC-25F5-724E-87C1-F2B2797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BC408-6D74-874D-A0F4-CBDAB48B31BD}"/>
              </a:ext>
            </a:extLst>
          </p:cNvPr>
          <p:cNvSpPr txBox="1"/>
          <p:nvPr/>
        </p:nvSpPr>
        <p:spPr>
          <a:xfrm>
            <a:off x="843455" y="811924"/>
            <a:ext cx="10277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can choose a control law to be a virtual spring, a virtual damper, a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virtual spring plus damper, or nothing.  Which of these could stabilize an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actuated pendulum with viscous friction to the upright configuration?  To a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horizontal configuration?  To the downward configuration?  Describe the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transient and steady-state error response for each.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866DD8-B242-3746-ABC6-F6CB724A85EB}"/>
              </a:ext>
            </a:extLst>
          </p:cNvPr>
          <p:cNvGrpSpPr/>
          <p:nvPr/>
        </p:nvGrpSpPr>
        <p:grpSpPr>
          <a:xfrm>
            <a:off x="1719624" y="3129221"/>
            <a:ext cx="782205" cy="1424411"/>
            <a:chOff x="3803650" y="4228244"/>
            <a:chExt cx="782205" cy="142441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EE740A-E9C5-FC4E-96EB-F3D23C391B5D}"/>
                </a:ext>
              </a:extLst>
            </p:cNvPr>
            <p:cNvGrpSpPr/>
            <p:nvPr/>
          </p:nvGrpSpPr>
          <p:grpSpPr>
            <a:xfrm>
              <a:off x="4239491" y="4506005"/>
              <a:ext cx="346364" cy="1146650"/>
              <a:chOff x="4239491" y="4506005"/>
              <a:chExt cx="346364" cy="1146650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C68A4E9-1D3B-444B-97CE-3CF886CB9C94}"/>
                  </a:ext>
                </a:extLst>
              </p:cNvPr>
              <p:cNvCxnSpPr>
                <a:stCxn id="5" idx="0"/>
              </p:cNvCxnSpPr>
              <p:nvPr/>
            </p:nvCxnSpPr>
            <p:spPr>
              <a:xfrm>
                <a:off x="4412673" y="4506005"/>
                <a:ext cx="0" cy="101726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9B5B344-70D9-3041-9B3D-4214E0272833}"/>
                  </a:ext>
                </a:extLst>
              </p:cNvPr>
              <p:cNvSpPr/>
              <p:nvPr/>
            </p:nvSpPr>
            <p:spPr>
              <a:xfrm>
                <a:off x="4364377" y="4506005"/>
                <a:ext cx="96591" cy="96591"/>
              </a:xfrm>
              <a:prstGeom prst="ellipse">
                <a:avLst/>
              </a:prstGeom>
              <a:solidFill>
                <a:schemeClr val="tx1">
                  <a:alpha val="94902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41E3743-615F-0349-BBE9-64DC5BD95A20}"/>
                  </a:ext>
                </a:extLst>
              </p:cNvPr>
              <p:cNvSpPr/>
              <p:nvPr/>
            </p:nvSpPr>
            <p:spPr>
              <a:xfrm>
                <a:off x="4239491" y="5306291"/>
                <a:ext cx="346364" cy="346364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9D5FBE-C9A9-C944-BA8C-BEDB2C3AD3D4}"/>
                </a:ext>
              </a:extLst>
            </p:cNvPr>
            <p:cNvSpPr txBox="1"/>
            <p:nvPr/>
          </p:nvSpPr>
          <p:spPr>
            <a:xfrm>
              <a:off x="3803650" y="4228244"/>
              <a:ext cx="68961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0" dirty="0">
                  <a:latin typeface="Arial" panose="020B0604020202020204" pitchFamily="34" charset="0"/>
                  <a:cs typeface="Arial" panose="020B0604020202020204" pitchFamily="34" charset="0"/>
                </a:rPr>
                <a:t>⤿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B01E5-171D-9C46-9154-B565F4112775}"/>
              </a:ext>
            </a:extLst>
          </p:cNvPr>
          <p:cNvCxnSpPr/>
          <p:nvPr/>
        </p:nvCxnSpPr>
        <p:spPr>
          <a:xfrm>
            <a:off x="3214768" y="3396865"/>
            <a:ext cx="0" cy="8891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1C924-514A-374D-A546-A67C9A0978D1}"/>
              </a:ext>
            </a:extLst>
          </p:cNvPr>
          <p:cNvSpPr txBox="1"/>
          <p:nvPr/>
        </p:nvSpPr>
        <p:spPr>
          <a:xfrm>
            <a:off x="3295356" y="381046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4324A63-F4E3-D14B-B78B-6596DED18339}"/>
                  </a:ext>
                </a:extLst>
              </p14:cNvPr>
              <p14:cNvContentPartPr/>
              <p14:nvPr/>
            </p14:nvContentPartPr>
            <p14:xfrm>
              <a:off x="1050294" y="4974579"/>
              <a:ext cx="373320" cy="1137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4324A63-F4E3-D14B-B78B-6596DED183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2734" y="4967017"/>
                <a:ext cx="388440" cy="1152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5DAE725-0AA3-B04C-B7CA-97B6749A6637}"/>
                  </a:ext>
                </a:extLst>
              </p14:cNvPr>
              <p14:cNvContentPartPr/>
              <p14:nvPr/>
            </p14:nvContentPartPr>
            <p14:xfrm>
              <a:off x="2002134" y="4949019"/>
              <a:ext cx="424080" cy="2480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5DAE725-0AA3-B04C-B7CA-97B6749A66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4574" y="4941459"/>
                <a:ext cx="4392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D0F81A0-3262-BF42-8270-2AE8DC66CE16}"/>
                  </a:ext>
                </a:extLst>
              </p14:cNvPr>
              <p14:cNvContentPartPr/>
              <p14:nvPr/>
            </p14:nvContentPartPr>
            <p14:xfrm>
              <a:off x="3265014" y="4839579"/>
              <a:ext cx="335880" cy="234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D0F81A0-3262-BF42-8270-2AE8DC66CE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7454" y="4832019"/>
                <a:ext cx="3510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74E091C-002D-EA4B-BC04-374950848A00}"/>
                  </a:ext>
                </a:extLst>
              </p14:cNvPr>
              <p14:cNvContentPartPr/>
              <p14:nvPr/>
            </p14:nvContentPartPr>
            <p14:xfrm>
              <a:off x="2874054" y="4928859"/>
              <a:ext cx="284040" cy="1519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74E091C-002D-EA4B-BC04-374950848A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6494" y="4921299"/>
                <a:ext cx="2991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789DEFF-2559-7A4D-AFB5-62D6D76499C0}"/>
                  </a:ext>
                </a:extLst>
              </p14:cNvPr>
              <p14:cNvContentPartPr/>
              <p14:nvPr/>
            </p14:nvContentPartPr>
            <p14:xfrm>
              <a:off x="2601174" y="4900779"/>
              <a:ext cx="184320" cy="227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789DEFF-2559-7A4D-AFB5-62D6D76499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93614" y="4893219"/>
                <a:ext cx="1994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8005D1F-B4CF-0047-A7BB-84FC54938C25}"/>
                  </a:ext>
                </a:extLst>
              </p14:cNvPr>
              <p14:cNvContentPartPr/>
              <p14:nvPr/>
            </p14:nvContentPartPr>
            <p14:xfrm>
              <a:off x="2326494" y="5541579"/>
              <a:ext cx="70200" cy="1605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8005D1F-B4CF-0047-A7BB-84FC54938C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8934" y="5534019"/>
                <a:ext cx="853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11F5F66-99B2-3F4E-A619-62A7F50156DC}"/>
                  </a:ext>
                </a:extLst>
              </p14:cNvPr>
              <p14:cNvContentPartPr/>
              <p14:nvPr/>
            </p14:nvContentPartPr>
            <p14:xfrm>
              <a:off x="2992854" y="5470299"/>
              <a:ext cx="70920" cy="89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11F5F66-99B2-3F4E-A619-62A7F50156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85654" y="5463099"/>
                <a:ext cx="860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BC67955-C074-8A4C-B8BA-4E52A88EB422}"/>
                  </a:ext>
                </a:extLst>
              </p14:cNvPr>
              <p14:cNvContentPartPr/>
              <p14:nvPr/>
            </p14:nvContentPartPr>
            <p14:xfrm>
              <a:off x="3137214" y="5445099"/>
              <a:ext cx="69120" cy="1094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BC67955-C074-8A4C-B8BA-4E52A88EB4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29654" y="5437539"/>
                <a:ext cx="842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0B260FE-4795-E446-9FF5-0141F61C064E}"/>
                  </a:ext>
                </a:extLst>
              </p14:cNvPr>
              <p14:cNvContentPartPr/>
              <p14:nvPr/>
            </p14:nvContentPartPr>
            <p14:xfrm>
              <a:off x="2554014" y="5382819"/>
              <a:ext cx="239760" cy="2210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0B260FE-4795-E446-9FF5-0141F61C064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46454" y="5375259"/>
                <a:ext cx="254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9141471-EDBE-AB42-99F6-8D84E325CBDE}"/>
                  </a:ext>
                </a:extLst>
              </p14:cNvPr>
              <p14:cNvContentPartPr/>
              <p14:nvPr/>
            </p14:nvContentPartPr>
            <p14:xfrm>
              <a:off x="2033814" y="5423139"/>
              <a:ext cx="228240" cy="256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9141471-EDBE-AB42-99F6-8D84E325CB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26254" y="5415579"/>
                <a:ext cx="2433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C6D3FD8-A4E7-E14E-9AF0-81D68986A977}"/>
                  </a:ext>
                </a:extLst>
              </p14:cNvPr>
              <p14:cNvContentPartPr/>
              <p14:nvPr/>
            </p14:nvContentPartPr>
            <p14:xfrm>
              <a:off x="1778574" y="5475699"/>
              <a:ext cx="114840" cy="2383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C6D3FD8-A4E7-E14E-9AF0-81D68986A97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71374" y="5468150"/>
                <a:ext cx="129960" cy="253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87C233A-EC97-1A45-8B0F-DE26A06634CC}"/>
                  </a:ext>
                </a:extLst>
              </p14:cNvPr>
              <p14:cNvContentPartPr/>
              <p14:nvPr/>
            </p14:nvContentPartPr>
            <p14:xfrm>
              <a:off x="3263214" y="5406219"/>
              <a:ext cx="847080" cy="148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87C233A-EC97-1A45-8B0F-DE26A06634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55654" y="5398659"/>
                <a:ext cx="8618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1BF4A1C-348B-B643-91E6-B765A6B60FA2}"/>
                  </a:ext>
                </a:extLst>
              </p14:cNvPr>
              <p14:cNvContentPartPr/>
              <p14:nvPr/>
            </p14:nvContentPartPr>
            <p14:xfrm>
              <a:off x="2582094" y="5919939"/>
              <a:ext cx="24120" cy="85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1BF4A1C-348B-B643-91E6-B765A6B60F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74534" y="5912379"/>
                <a:ext cx="392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E8DE300-B372-F34B-8217-44B7A8632131}"/>
                  </a:ext>
                </a:extLst>
              </p14:cNvPr>
              <p14:cNvContentPartPr/>
              <p14:nvPr/>
            </p14:nvContentPartPr>
            <p14:xfrm>
              <a:off x="2593254" y="5856579"/>
              <a:ext cx="360" cy="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E8DE300-B372-F34B-8217-44B7A863213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5694" y="584901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5AFB2D1-D2AB-4F44-95B4-BC1C8A7A789C}"/>
                  </a:ext>
                </a:extLst>
              </p14:cNvPr>
              <p14:cNvContentPartPr/>
              <p14:nvPr/>
            </p14:nvContentPartPr>
            <p14:xfrm>
              <a:off x="2696934" y="5769819"/>
              <a:ext cx="6840" cy="2386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5AFB2D1-D2AB-4F44-95B4-BC1C8A7A78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89374" y="5762259"/>
                <a:ext cx="219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8631BA4-3A0C-1A4A-9237-B7F06D20051B}"/>
                  </a:ext>
                </a:extLst>
              </p14:cNvPr>
              <p14:cNvContentPartPr/>
              <p14:nvPr/>
            </p14:nvContentPartPr>
            <p14:xfrm>
              <a:off x="3129294" y="5875659"/>
              <a:ext cx="263520" cy="2325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8631BA4-3A0C-1A4A-9237-B7F06D2005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21724" y="5868099"/>
                <a:ext cx="278661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3A674FC-24DD-8845-A9E2-CEA3BCF64729}"/>
                  </a:ext>
                </a:extLst>
              </p14:cNvPr>
              <p14:cNvContentPartPr/>
              <p14:nvPr/>
            </p14:nvContentPartPr>
            <p14:xfrm>
              <a:off x="2766774" y="5809779"/>
              <a:ext cx="302760" cy="2102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3A674FC-24DD-8845-A9E2-CEA3BCF647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59214" y="5802232"/>
                <a:ext cx="317880" cy="225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E38E29A-D79B-F54E-9FB4-AE6BA742D1FF}"/>
                  </a:ext>
                </a:extLst>
              </p14:cNvPr>
              <p14:cNvContentPartPr/>
              <p14:nvPr/>
            </p14:nvContentPartPr>
            <p14:xfrm>
              <a:off x="1747974" y="5816259"/>
              <a:ext cx="769680" cy="2055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E38E29A-D79B-F54E-9FB4-AE6BA742D1F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0410" y="5808699"/>
                <a:ext cx="784807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2F2F721-B29C-6540-84C5-1AFD7BFDB7C9}"/>
                  </a:ext>
                </a:extLst>
              </p14:cNvPr>
              <p14:cNvContentPartPr/>
              <p14:nvPr/>
            </p14:nvContentPartPr>
            <p14:xfrm>
              <a:off x="3997254" y="5732019"/>
              <a:ext cx="7200" cy="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2F2F721-B29C-6540-84C5-1AFD7BFDB7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89694" y="5724459"/>
                <a:ext cx="22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B4A064B-A820-5246-AD99-9CED1B5BB467}"/>
                  </a:ext>
                </a:extLst>
              </p14:cNvPr>
              <p14:cNvContentPartPr/>
              <p14:nvPr/>
            </p14:nvContentPartPr>
            <p14:xfrm>
              <a:off x="4098774" y="5743179"/>
              <a:ext cx="219240" cy="234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B4A064B-A820-5246-AD99-9CED1B5BB46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91214" y="5735979"/>
                <a:ext cx="2340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A35328F-28D3-9E49-9E5E-924698E7C4C1}"/>
                  </a:ext>
                </a:extLst>
              </p14:cNvPr>
              <p14:cNvContentPartPr/>
              <p14:nvPr/>
            </p14:nvContentPartPr>
            <p14:xfrm>
              <a:off x="4422054" y="5580819"/>
              <a:ext cx="63360" cy="1062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A35328F-28D3-9E49-9E5E-924698E7C4C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14494" y="5573259"/>
                <a:ext cx="784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1C8EAF3-C8F7-C34C-BC33-0591ACB7BFA8}"/>
                  </a:ext>
                </a:extLst>
              </p14:cNvPr>
              <p14:cNvContentPartPr/>
              <p14:nvPr/>
            </p14:nvContentPartPr>
            <p14:xfrm>
              <a:off x="3775494" y="5801499"/>
              <a:ext cx="250200" cy="205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1C8EAF3-C8F7-C34C-BC33-0591ACB7BFA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68294" y="5793939"/>
                <a:ext cx="2653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524A106-AD90-934B-AAB2-7CFC0CBA9061}"/>
                  </a:ext>
                </a:extLst>
              </p14:cNvPr>
              <p14:cNvContentPartPr/>
              <p14:nvPr/>
            </p14:nvContentPartPr>
            <p14:xfrm>
              <a:off x="3507654" y="5698899"/>
              <a:ext cx="213120" cy="2566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524A106-AD90-934B-AAB2-7CFC0CBA906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00094" y="5691699"/>
                <a:ext cx="228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0DF0E01-0A89-9245-B653-D36142F61E38}"/>
                  </a:ext>
                </a:extLst>
              </p14:cNvPr>
              <p14:cNvContentPartPr/>
              <p14:nvPr/>
            </p14:nvContentPartPr>
            <p14:xfrm>
              <a:off x="1630974" y="6275979"/>
              <a:ext cx="54360" cy="92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0DF0E01-0A89-9245-B653-D36142F61E3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23414" y="6268419"/>
                <a:ext cx="694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CD74F6A-5A7A-7D4F-9338-EC8B3C56F77B}"/>
                  </a:ext>
                </a:extLst>
              </p14:cNvPr>
              <p14:cNvContentPartPr/>
              <p14:nvPr/>
            </p14:nvContentPartPr>
            <p14:xfrm>
              <a:off x="2845614" y="6229179"/>
              <a:ext cx="87120" cy="1976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CD74F6A-5A7A-7D4F-9338-EC8B3C56F77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35534" y="6219099"/>
                <a:ext cx="1072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E2CB518-132E-9A45-B85E-77B5B87223B5}"/>
                  </a:ext>
                </a:extLst>
              </p14:cNvPr>
              <p14:cNvContentPartPr/>
              <p14:nvPr/>
            </p14:nvContentPartPr>
            <p14:xfrm>
              <a:off x="2593254" y="6116859"/>
              <a:ext cx="192960" cy="2116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E2CB518-132E-9A45-B85E-77B5B87223B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83174" y="6106779"/>
                <a:ext cx="2131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0D27260-B951-ED4D-A471-676753A88921}"/>
                  </a:ext>
                </a:extLst>
              </p14:cNvPr>
              <p14:cNvContentPartPr/>
              <p14:nvPr/>
            </p14:nvContentPartPr>
            <p14:xfrm>
              <a:off x="2044614" y="6231699"/>
              <a:ext cx="476640" cy="1800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0D27260-B951-ED4D-A471-676753A8892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34534" y="6221619"/>
                <a:ext cx="4971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28A8599-9531-BB41-9528-C568F9672AB0}"/>
                  </a:ext>
                </a:extLst>
              </p14:cNvPr>
              <p14:cNvContentPartPr/>
              <p14:nvPr/>
            </p14:nvContentPartPr>
            <p14:xfrm>
              <a:off x="1741854" y="6090579"/>
              <a:ext cx="134640" cy="2401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28A8599-9531-BB41-9528-C568F9672AB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34274" y="6080499"/>
                <a:ext cx="152327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A272D59-DEC9-9D41-AAF3-5948A4290250}"/>
                  </a:ext>
                </a:extLst>
              </p14:cNvPr>
              <p14:cNvContentPartPr/>
              <p14:nvPr/>
            </p14:nvContentPartPr>
            <p14:xfrm>
              <a:off x="3011214" y="6283179"/>
              <a:ext cx="25920" cy="17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A272D59-DEC9-9D41-AAF3-5948A429025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03654" y="6275619"/>
                <a:ext cx="410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519EAF-DE88-6948-BE38-5EC38FFDE2BA}"/>
                  </a:ext>
                </a:extLst>
              </p14:cNvPr>
              <p14:cNvContentPartPr/>
              <p14:nvPr/>
            </p14:nvContentPartPr>
            <p14:xfrm>
              <a:off x="1749774" y="4894299"/>
              <a:ext cx="141840" cy="2836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519EAF-DE88-6948-BE38-5EC38FFDE2B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42214" y="4886739"/>
                <a:ext cx="1569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42C1F58-020F-D544-A85F-ED10DB93389B}"/>
                  </a:ext>
                </a:extLst>
              </p14:cNvPr>
              <p14:cNvContentPartPr/>
              <p14:nvPr/>
            </p14:nvContentPartPr>
            <p14:xfrm>
              <a:off x="5415294" y="4382739"/>
              <a:ext cx="10800" cy="2343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42C1F58-020F-D544-A85F-ED10DB93389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07734" y="4375179"/>
                <a:ext cx="259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80AAA08-B628-0449-9A1E-EFDB39F3F69A}"/>
                  </a:ext>
                </a:extLst>
              </p14:cNvPr>
              <p14:cNvContentPartPr/>
              <p14:nvPr/>
            </p14:nvContentPartPr>
            <p14:xfrm>
              <a:off x="5565054" y="4491459"/>
              <a:ext cx="86040" cy="126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80AAA08-B628-0449-9A1E-EFDB39F3F69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57494" y="4484259"/>
                <a:ext cx="1011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E53BF41-5E2E-A043-88D5-DD4FB9E69249}"/>
                  </a:ext>
                </a:extLst>
              </p14:cNvPr>
              <p14:cNvContentPartPr/>
              <p14:nvPr/>
            </p14:nvContentPartPr>
            <p14:xfrm>
              <a:off x="5723454" y="4441419"/>
              <a:ext cx="7560" cy="46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E53BF41-5E2E-A043-88D5-DD4FB9E6924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715894" y="4433859"/>
                <a:ext cx="226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DD69725-01B4-A140-B0D0-105C81CF16CF}"/>
                  </a:ext>
                </a:extLst>
              </p14:cNvPr>
              <p14:cNvContentPartPr/>
              <p14:nvPr/>
            </p14:nvContentPartPr>
            <p14:xfrm>
              <a:off x="6100374" y="4500819"/>
              <a:ext cx="213840" cy="2098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DD69725-01B4-A140-B0D0-105C81CF16C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92814" y="4493259"/>
                <a:ext cx="2289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5DB2550-406E-8046-A558-23469A1BC941}"/>
                  </a:ext>
                </a:extLst>
              </p14:cNvPr>
              <p14:cNvContentPartPr/>
              <p14:nvPr/>
            </p14:nvContentPartPr>
            <p14:xfrm>
              <a:off x="5698974" y="4484979"/>
              <a:ext cx="329760" cy="1530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5DB2550-406E-8046-A558-23469A1BC94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91406" y="4477419"/>
                <a:ext cx="344897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45A9D70-32C2-C349-86CF-2F0DCE3EDF08}"/>
                  </a:ext>
                </a:extLst>
              </p14:cNvPr>
              <p14:cNvContentPartPr/>
              <p14:nvPr/>
            </p14:nvContentPartPr>
            <p14:xfrm>
              <a:off x="4586934" y="4398579"/>
              <a:ext cx="761400" cy="3092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45A9D70-32C2-C349-86CF-2F0DCE3EDF0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79374" y="4391019"/>
                <a:ext cx="77652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70172B3A-CC64-AA44-BC0C-9C9EAE5E043A}"/>
                  </a:ext>
                </a:extLst>
              </p14:cNvPr>
              <p14:cNvContentPartPr/>
              <p14:nvPr/>
            </p14:nvContentPartPr>
            <p14:xfrm>
              <a:off x="4484694" y="4800339"/>
              <a:ext cx="936000" cy="3114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70172B3A-CC64-AA44-BC0C-9C9EAE5E043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77137" y="4792770"/>
                <a:ext cx="951114" cy="326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0E5E23C-A1BE-7D4A-B7B6-B77E47BCED4B}"/>
                  </a:ext>
                </a:extLst>
              </p14:cNvPr>
              <p14:cNvContentPartPr/>
              <p14:nvPr/>
            </p14:nvContentPartPr>
            <p14:xfrm>
              <a:off x="5842254" y="4769019"/>
              <a:ext cx="645480" cy="2592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0E5E23C-A1BE-7D4A-B7B6-B77E47BCED4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34694" y="4761459"/>
                <a:ext cx="6606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DE2FD36-3892-7F45-A069-973835887692}"/>
                  </a:ext>
                </a:extLst>
              </p14:cNvPr>
              <p14:cNvContentPartPr/>
              <p14:nvPr/>
            </p14:nvContentPartPr>
            <p14:xfrm>
              <a:off x="5588094" y="4857579"/>
              <a:ext cx="204120" cy="1969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DE2FD36-3892-7F45-A069-97383588769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80534" y="4850019"/>
                <a:ext cx="2188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9CB4F8F-20D7-5642-A4A8-CBB83FD3678A}"/>
                  </a:ext>
                </a:extLst>
              </p14:cNvPr>
              <p14:cNvContentPartPr/>
              <p14:nvPr/>
            </p14:nvContentPartPr>
            <p14:xfrm>
              <a:off x="5244654" y="5320539"/>
              <a:ext cx="20880" cy="795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9CB4F8F-20D7-5642-A4A8-CBB83FD3678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37094" y="5312979"/>
                <a:ext cx="360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E6A7EE9-7388-3641-9B3F-3DAD2EDFE2DD}"/>
                  </a:ext>
                </a:extLst>
              </p14:cNvPr>
              <p14:cNvContentPartPr/>
              <p14:nvPr/>
            </p14:nvContentPartPr>
            <p14:xfrm>
              <a:off x="5273454" y="5202459"/>
              <a:ext cx="360" cy="3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E6A7EE9-7388-3641-9B3F-3DAD2EDFE2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65894" y="519489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23443E7-6BC9-3741-BBE2-988BD4AC5A37}"/>
                  </a:ext>
                </a:extLst>
              </p14:cNvPr>
              <p14:cNvContentPartPr/>
              <p14:nvPr/>
            </p14:nvContentPartPr>
            <p14:xfrm>
              <a:off x="5322774" y="5176899"/>
              <a:ext cx="27000" cy="2390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23443E7-6BC9-3741-BBE2-988BD4AC5A3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315214" y="5169339"/>
                <a:ext cx="421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4598B4C-79CC-B348-ABEA-7C5AD6440552}"/>
                  </a:ext>
                </a:extLst>
              </p14:cNvPr>
              <p14:cNvContentPartPr/>
              <p14:nvPr/>
            </p14:nvContentPartPr>
            <p14:xfrm>
              <a:off x="5407374" y="5312619"/>
              <a:ext cx="19080" cy="77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4598B4C-79CC-B348-ABEA-7C5AD644055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399814" y="5305059"/>
                <a:ext cx="342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5309ADA5-7AD7-654D-AE3F-F616DBA34CEC}"/>
                  </a:ext>
                </a:extLst>
              </p14:cNvPr>
              <p14:cNvContentPartPr/>
              <p14:nvPr/>
            </p14:nvContentPartPr>
            <p14:xfrm>
              <a:off x="5429694" y="5251419"/>
              <a:ext cx="1440" cy="64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5309ADA5-7AD7-654D-AE3F-F616DBA34CE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422134" y="5243859"/>
                <a:ext cx="16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CB2F27C3-1E18-8D43-9457-82A3BB4D6C4C}"/>
                  </a:ext>
                </a:extLst>
              </p14:cNvPr>
              <p14:cNvContentPartPr/>
              <p14:nvPr/>
            </p14:nvContentPartPr>
            <p14:xfrm>
              <a:off x="6282534" y="5360139"/>
              <a:ext cx="7560" cy="896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CB2F27C3-1E18-8D43-9457-82A3BB4D6C4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274974" y="5352579"/>
                <a:ext cx="226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5F505F9F-BF2B-4F4F-9FC3-38FE1C870ADA}"/>
                  </a:ext>
                </a:extLst>
              </p14:cNvPr>
              <p14:cNvContentPartPr/>
              <p14:nvPr/>
            </p14:nvContentPartPr>
            <p14:xfrm>
              <a:off x="5375694" y="5625099"/>
              <a:ext cx="278280" cy="1767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5F505F9F-BF2B-4F4F-9FC3-38FE1C870AD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368485" y="5617539"/>
                <a:ext cx="2934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2B1ED42F-0033-9142-9D46-4D8165BEE070}"/>
                  </a:ext>
                </a:extLst>
              </p14:cNvPr>
              <p14:cNvContentPartPr/>
              <p14:nvPr/>
            </p14:nvContentPartPr>
            <p14:xfrm>
              <a:off x="5092014" y="5572899"/>
              <a:ext cx="222120" cy="2127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2B1ED42F-0033-9142-9D46-4D8165BEE07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084442" y="5565326"/>
                <a:ext cx="237265" cy="227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FC6CD95C-4889-4B42-A301-0FF93E8FD572}"/>
                  </a:ext>
                </a:extLst>
              </p14:cNvPr>
              <p14:cNvContentPartPr/>
              <p14:nvPr/>
            </p14:nvContentPartPr>
            <p14:xfrm>
              <a:off x="4822014" y="5577939"/>
              <a:ext cx="135360" cy="2754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FC6CD95C-4889-4B42-A301-0FF93E8FD57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814454" y="5570389"/>
                <a:ext cx="150120" cy="290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A3E062D-72A7-3F48-8CBD-E7B14A13216F}"/>
                  </a:ext>
                </a:extLst>
              </p14:cNvPr>
              <p14:cNvContentPartPr/>
              <p14:nvPr/>
            </p14:nvContentPartPr>
            <p14:xfrm>
              <a:off x="6435534" y="5123619"/>
              <a:ext cx="341280" cy="2566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A3E062D-72A7-3F48-8CBD-E7B14A13216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427974" y="5116059"/>
                <a:ext cx="3564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07461A7F-4006-384C-94A5-DF8045F5213C}"/>
                  </a:ext>
                </a:extLst>
              </p14:cNvPr>
              <p14:cNvContentPartPr/>
              <p14:nvPr/>
            </p14:nvContentPartPr>
            <p14:xfrm>
              <a:off x="5486214" y="5178699"/>
              <a:ext cx="746280" cy="2512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07461A7F-4006-384C-94A5-DF8045F5213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479011" y="5171139"/>
                <a:ext cx="761407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2DAAE76-AC4A-FA49-B3E6-55E9B370D2E8}"/>
                  </a:ext>
                </a:extLst>
              </p14:cNvPr>
              <p14:cNvContentPartPr/>
              <p14:nvPr/>
            </p14:nvContentPartPr>
            <p14:xfrm>
              <a:off x="4730214" y="5191659"/>
              <a:ext cx="461160" cy="2466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2DAAE76-AC4A-FA49-B3E6-55E9B370D2E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722660" y="5184099"/>
                <a:ext cx="476268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EE87F436-D265-AA45-952F-B2FEA0315BC3}"/>
                  </a:ext>
                </a:extLst>
              </p14:cNvPr>
              <p14:cNvContentPartPr/>
              <p14:nvPr/>
            </p14:nvContentPartPr>
            <p14:xfrm>
              <a:off x="6242214" y="5509899"/>
              <a:ext cx="501480" cy="2566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EE87F436-D265-AA45-952F-B2FEA0315BC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234654" y="5502339"/>
                <a:ext cx="5166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1E800D2-DC37-8F45-B6A1-DAE034AA85D0}"/>
                  </a:ext>
                </a:extLst>
              </p14:cNvPr>
              <p14:cNvContentPartPr/>
              <p14:nvPr/>
            </p14:nvContentPartPr>
            <p14:xfrm>
              <a:off x="5784654" y="5636979"/>
              <a:ext cx="366480" cy="1382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1E800D2-DC37-8F45-B6A1-DAE034AA85D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777094" y="5629439"/>
                <a:ext cx="381600" cy="153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2B7DE801-D328-1840-958B-C4E67C6C7CCE}"/>
                  </a:ext>
                </a:extLst>
              </p14:cNvPr>
              <p14:cNvContentPartPr/>
              <p14:nvPr/>
            </p14:nvContentPartPr>
            <p14:xfrm>
              <a:off x="4728774" y="5935419"/>
              <a:ext cx="748440" cy="2566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2B7DE801-D328-1840-958B-C4E67C6C7CC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721214" y="5927859"/>
                <a:ext cx="7635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678CDFD5-C82E-F149-AAAD-5B1C3C7EA47A}"/>
                  </a:ext>
                </a:extLst>
              </p14:cNvPr>
              <p14:cNvContentPartPr/>
              <p14:nvPr/>
            </p14:nvContentPartPr>
            <p14:xfrm>
              <a:off x="7362174" y="6140619"/>
              <a:ext cx="360" cy="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678CDFD5-C82E-F149-AAAD-5B1C3C7EA47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54614" y="613305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81763FE-06B9-D24E-A907-F2B5F63595AB}"/>
                  </a:ext>
                </a:extLst>
              </p14:cNvPr>
              <p14:cNvContentPartPr/>
              <p14:nvPr/>
            </p14:nvContentPartPr>
            <p14:xfrm>
              <a:off x="6305934" y="5976819"/>
              <a:ext cx="944640" cy="1785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81763FE-06B9-D24E-A907-F2B5F63595A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95850" y="5969274"/>
                <a:ext cx="962287" cy="193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EC9D4704-B012-5C49-983A-2F714BD3DE24}"/>
                  </a:ext>
                </a:extLst>
              </p14:cNvPr>
              <p14:cNvContentPartPr/>
              <p14:nvPr/>
            </p14:nvContentPartPr>
            <p14:xfrm>
              <a:off x="5612214" y="5914179"/>
              <a:ext cx="537120" cy="2286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EC9D4704-B012-5C49-983A-2F714BD3DE2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604654" y="5906979"/>
                <a:ext cx="5547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BD3E67A7-482F-BD46-8642-2BDB4E3CADBC}"/>
                  </a:ext>
                </a:extLst>
              </p14:cNvPr>
              <p14:cNvContentPartPr/>
              <p14:nvPr/>
            </p14:nvContentPartPr>
            <p14:xfrm>
              <a:off x="5446974" y="6329619"/>
              <a:ext cx="121320" cy="7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BD3E67A7-482F-BD46-8642-2BDB4E3CADB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439414" y="6322059"/>
                <a:ext cx="1360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C7088DBD-8526-DE44-8BFD-22F08989E2E7}"/>
                  </a:ext>
                </a:extLst>
              </p14:cNvPr>
              <p14:cNvContentPartPr/>
              <p14:nvPr/>
            </p14:nvContentPartPr>
            <p14:xfrm>
              <a:off x="5473974" y="6391899"/>
              <a:ext cx="127440" cy="327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C7088DBD-8526-DE44-8BFD-22F08989E2E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66414" y="6384339"/>
                <a:ext cx="1425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94B9223-D0F5-F740-BE57-846B1A6C52D3}"/>
                  </a:ext>
                </a:extLst>
              </p14:cNvPr>
              <p14:cNvContentPartPr/>
              <p14:nvPr/>
            </p14:nvContentPartPr>
            <p14:xfrm>
              <a:off x="5743614" y="6281739"/>
              <a:ext cx="153000" cy="1407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94B9223-D0F5-F740-BE57-846B1A6C52D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36054" y="6274179"/>
                <a:ext cx="1677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4FD63A1F-464B-D840-B95E-67A04CFAF5CB}"/>
                  </a:ext>
                </a:extLst>
              </p14:cNvPr>
              <p14:cNvContentPartPr/>
              <p14:nvPr/>
            </p14:nvContentPartPr>
            <p14:xfrm>
              <a:off x="4863414" y="6288939"/>
              <a:ext cx="414720" cy="1839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4FD63A1F-464B-D840-B95E-67A04CFAF5C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55854" y="6281379"/>
                <a:ext cx="4298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23C22917-8A1C-3146-A4B7-0DC06501F057}"/>
                  </a:ext>
                </a:extLst>
              </p14:cNvPr>
              <p14:cNvContentPartPr/>
              <p14:nvPr/>
            </p14:nvContentPartPr>
            <p14:xfrm>
              <a:off x="4359414" y="2680659"/>
              <a:ext cx="2940120" cy="15584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23C22917-8A1C-3146-A4B7-0DC06501F05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351854" y="2670579"/>
                <a:ext cx="2957760" cy="15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E8879ABA-A5DC-5B42-BFDC-413860A1A882}"/>
                  </a:ext>
                </a:extLst>
              </p14:cNvPr>
              <p14:cNvContentPartPr/>
              <p14:nvPr/>
            </p14:nvContentPartPr>
            <p14:xfrm>
              <a:off x="7931334" y="2673459"/>
              <a:ext cx="1107720" cy="4082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E8879ABA-A5DC-5B42-BFDC-413860A1A88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923774" y="2665899"/>
                <a:ext cx="112284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F49B017D-49C0-C94E-A17F-212E898DEA2D}"/>
                  </a:ext>
                </a:extLst>
              </p14:cNvPr>
              <p14:cNvContentPartPr/>
              <p14:nvPr/>
            </p14:nvContentPartPr>
            <p14:xfrm>
              <a:off x="9165054" y="3213459"/>
              <a:ext cx="65880" cy="781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F49B017D-49C0-C94E-A17F-212E898DEA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157494" y="3205899"/>
                <a:ext cx="810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2E3E7A67-5C0C-4949-8290-C70069A80BE4}"/>
                  </a:ext>
                </a:extLst>
              </p14:cNvPr>
              <p14:cNvContentPartPr/>
              <p14:nvPr/>
            </p14:nvContentPartPr>
            <p14:xfrm>
              <a:off x="9301494" y="3156219"/>
              <a:ext cx="87480" cy="11880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2E3E7A67-5C0C-4949-8290-C70069A80BE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293934" y="3148659"/>
                <a:ext cx="1026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3259C341-B47A-F24E-B341-D880CEE15880}"/>
                  </a:ext>
                </a:extLst>
              </p14:cNvPr>
              <p14:cNvContentPartPr/>
              <p14:nvPr/>
            </p14:nvContentPartPr>
            <p14:xfrm>
              <a:off x="9503814" y="3046779"/>
              <a:ext cx="198360" cy="2073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3259C341-B47A-F24E-B341-D880CEE1588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496254" y="3039206"/>
                <a:ext cx="213480" cy="222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6CC5AC5A-E5D0-7042-8FE4-7978A6CDBE59}"/>
                  </a:ext>
                </a:extLst>
              </p14:cNvPr>
              <p14:cNvContentPartPr/>
              <p14:nvPr/>
            </p14:nvContentPartPr>
            <p14:xfrm>
              <a:off x="8919174" y="3115899"/>
              <a:ext cx="155160" cy="2109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6CC5AC5A-E5D0-7042-8FE4-7978A6CDBE5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911614" y="3108352"/>
                <a:ext cx="170280" cy="226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16C30E37-149E-3749-A8F8-D248D5B34880}"/>
                  </a:ext>
                </a:extLst>
              </p14:cNvPr>
              <p14:cNvContentPartPr/>
              <p14:nvPr/>
            </p14:nvContentPartPr>
            <p14:xfrm>
              <a:off x="8076774" y="3137139"/>
              <a:ext cx="641160" cy="28260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16C30E37-149E-3749-A8F8-D248D5B3488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069214" y="3129569"/>
                <a:ext cx="656280" cy="297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34FD7760-B9D2-4E43-9C60-82B8C27AF21F}"/>
                  </a:ext>
                </a:extLst>
              </p14:cNvPr>
              <p14:cNvContentPartPr/>
              <p14:nvPr/>
            </p14:nvContentPartPr>
            <p14:xfrm>
              <a:off x="9771654" y="3050379"/>
              <a:ext cx="237960" cy="2185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34FD7760-B9D2-4E43-9C60-82B8C27AF21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764094" y="3042819"/>
                <a:ext cx="2530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1AD581E2-1CB6-2B44-8B3E-A109BEEA2AE9}"/>
                  </a:ext>
                </a:extLst>
              </p14:cNvPr>
              <p14:cNvContentPartPr/>
              <p14:nvPr/>
            </p14:nvContentPartPr>
            <p14:xfrm>
              <a:off x="10791174" y="2971539"/>
              <a:ext cx="521640" cy="2869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1AD581E2-1CB6-2B44-8B3E-A109BEEA2AE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783609" y="2963979"/>
                <a:ext cx="53677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CC6992FC-3DBD-CB4E-BC8A-F6A778C332DB}"/>
                  </a:ext>
                </a:extLst>
              </p14:cNvPr>
              <p14:cNvContentPartPr/>
              <p14:nvPr/>
            </p14:nvContentPartPr>
            <p14:xfrm>
              <a:off x="10218054" y="2971539"/>
              <a:ext cx="393480" cy="2782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CC6992FC-3DBD-CB4E-BC8A-F6A778C332D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210501" y="2963979"/>
                <a:ext cx="408586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25D46E40-8051-8947-BFD2-273A0DD6D7AD}"/>
                  </a:ext>
                </a:extLst>
              </p14:cNvPr>
              <p14:cNvContentPartPr/>
              <p14:nvPr/>
            </p14:nvContentPartPr>
            <p14:xfrm>
              <a:off x="8910894" y="3547539"/>
              <a:ext cx="123840" cy="18108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25D46E40-8051-8947-BFD2-273A0DD6D7A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903334" y="3539979"/>
                <a:ext cx="1389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0F0E4D4F-E029-714E-BD9F-1F2FB4349F68}"/>
                  </a:ext>
                </a:extLst>
              </p14:cNvPr>
              <p14:cNvContentPartPr/>
              <p14:nvPr/>
            </p14:nvContentPartPr>
            <p14:xfrm>
              <a:off x="8591934" y="3554739"/>
              <a:ext cx="192600" cy="2682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0F0E4D4F-E029-714E-BD9F-1F2FB4349F6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584374" y="3547539"/>
                <a:ext cx="2077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D7675E6C-FA06-0D4B-A515-14F0A0BB9118}"/>
                  </a:ext>
                </a:extLst>
              </p14:cNvPr>
              <p14:cNvContentPartPr/>
              <p14:nvPr/>
            </p14:nvContentPartPr>
            <p14:xfrm>
              <a:off x="8031054" y="3591459"/>
              <a:ext cx="410760" cy="2091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D7675E6C-FA06-0D4B-A515-14F0A0BB911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023494" y="3583912"/>
                <a:ext cx="425880" cy="224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490F739F-D8A8-3B44-B942-31E7ED942F36}"/>
                  </a:ext>
                </a:extLst>
              </p14:cNvPr>
              <p14:cNvContentPartPr/>
              <p14:nvPr/>
            </p14:nvContentPartPr>
            <p14:xfrm>
              <a:off x="9203934" y="3592899"/>
              <a:ext cx="3240" cy="113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490F739F-D8A8-3B44-B942-31E7ED942F3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196374" y="3585339"/>
                <a:ext cx="183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089E5534-8D3A-0D40-9225-7A7E0003F51D}"/>
                  </a:ext>
                </a:extLst>
              </p14:cNvPr>
              <p14:cNvContentPartPr/>
              <p14:nvPr/>
            </p14:nvContentPartPr>
            <p14:xfrm>
              <a:off x="9212934" y="3502899"/>
              <a:ext cx="2160" cy="504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089E5534-8D3A-0D40-9225-7A7E0003F51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205374" y="3495339"/>
                <a:ext cx="172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FE73A920-2EE8-0749-96C8-6D63219ACBF8}"/>
                  </a:ext>
                </a:extLst>
              </p14:cNvPr>
              <p14:cNvContentPartPr/>
              <p14:nvPr/>
            </p14:nvContentPartPr>
            <p14:xfrm>
              <a:off x="10018974" y="3562659"/>
              <a:ext cx="2520" cy="756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FE73A920-2EE8-0749-96C8-6D63219ACBF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011414" y="3555459"/>
                <a:ext cx="176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86483D2F-B1E1-4F44-A353-E3694811E560}"/>
                  </a:ext>
                </a:extLst>
              </p14:cNvPr>
              <p14:cNvContentPartPr/>
              <p14:nvPr/>
            </p14:nvContentPartPr>
            <p14:xfrm>
              <a:off x="10022214" y="3485979"/>
              <a:ext cx="5040" cy="612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86483D2F-B1E1-4F44-A353-E3694811E56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14654" y="3478419"/>
                <a:ext cx="20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750445B1-CDFD-8345-B678-066FED20B59E}"/>
                  </a:ext>
                </a:extLst>
              </p14:cNvPr>
              <p14:cNvContentPartPr/>
              <p14:nvPr/>
            </p14:nvContentPartPr>
            <p14:xfrm>
              <a:off x="11021214" y="3334059"/>
              <a:ext cx="618480" cy="37800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750445B1-CDFD-8345-B678-066FED20B59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013654" y="3326859"/>
                <a:ext cx="6336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B9CAF8BD-1CE5-3943-8902-29D0FA4EB11D}"/>
                  </a:ext>
                </a:extLst>
              </p14:cNvPr>
              <p14:cNvContentPartPr/>
              <p14:nvPr/>
            </p14:nvContentPartPr>
            <p14:xfrm>
              <a:off x="10527654" y="3412899"/>
              <a:ext cx="415800" cy="23220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B9CAF8BD-1CE5-3943-8902-29D0FA4EB11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520087" y="3405699"/>
                <a:ext cx="430933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52A5406C-7A86-1947-9A32-8B589B293E49}"/>
                  </a:ext>
                </a:extLst>
              </p14:cNvPr>
              <p14:cNvContentPartPr/>
              <p14:nvPr/>
            </p14:nvContentPartPr>
            <p14:xfrm>
              <a:off x="10118694" y="3541779"/>
              <a:ext cx="230760" cy="24372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52A5406C-7A86-1947-9A32-8B589B293E4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111134" y="3534219"/>
                <a:ext cx="2458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CF0FDA4-94F7-9146-89A3-4701407A1420}"/>
                  </a:ext>
                </a:extLst>
              </p14:cNvPr>
              <p14:cNvContentPartPr/>
              <p14:nvPr/>
            </p14:nvContentPartPr>
            <p14:xfrm>
              <a:off x="9630894" y="3536379"/>
              <a:ext cx="325800" cy="22068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CF0FDA4-94F7-9146-89A3-4701407A142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623334" y="3528831"/>
                <a:ext cx="340920" cy="235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B9C9D46-5781-BE4F-92B6-1A9042A0E6AE}"/>
                  </a:ext>
                </a:extLst>
              </p14:cNvPr>
              <p14:cNvContentPartPr/>
              <p14:nvPr/>
            </p14:nvContentPartPr>
            <p14:xfrm>
              <a:off x="9309414" y="3430539"/>
              <a:ext cx="142200" cy="226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B9C9D46-5781-BE4F-92B6-1A9042A0E6A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301854" y="3422979"/>
                <a:ext cx="1573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48EF092-4C7F-0B4B-ADE2-4F5B3FF2F2CD}"/>
                  </a:ext>
                </a:extLst>
              </p14:cNvPr>
              <p14:cNvContentPartPr/>
              <p14:nvPr/>
            </p14:nvContentPartPr>
            <p14:xfrm>
              <a:off x="8095494" y="3902139"/>
              <a:ext cx="19440" cy="158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48EF092-4C7F-0B4B-ADE2-4F5B3FF2F2C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87934" y="3894579"/>
                <a:ext cx="3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BE5FDF49-1AA0-F946-846D-F3F735AC37AA}"/>
                  </a:ext>
                </a:extLst>
              </p14:cNvPr>
              <p14:cNvContentPartPr/>
              <p14:nvPr/>
            </p14:nvContentPartPr>
            <p14:xfrm>
              <a:off x="9473574" y="3830859"/>
              <a:ext cx="1244160" cy="2782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BE5FDF49-1AA0-F946-846D-F3F735AC37A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466014" y="3823299"/>
                <a:ext cx="12592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B35123D7-7428-BE4F-B2CE-DCD07329A865}"/>
                  </a:ext>
                </a:extLst>
              </p14:cNvPr>
              <p14:cNvContentPartPr/>
              <p14:nvPr/>
            </p14:nvContentPartPr>
            <p14:xfrm>
              <a:off x="8079654" y="3980619"/>
              <a:ext cx="142200" cy="16596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B35123D7-7428-BE4F-B2CE-DCD07329A86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072094" y="3973059"/>
                <a:ext cx="1573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5EF259CD-2881-874C-8F27-D995E1ACE21C}"/>
                  </a:ext>
                </a:extLst>
              </p14:cNvPr>
              <p14:cNvContentPartPr/>
              <p14:nvPr/>
            </p14:nvContentPartPr>
            <p14:xfrm>
              <a:off x="11374734" y="3894939"/>
              <a:ext cx="167400" cy="12744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5EF259CD-2881-874C-8F27-D995E1ACE21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367174" y="3887379"/>
                <a:ext cx="1821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B0BE4ABE-82F2-C743-A7E7-2C8D25A2CF5D}"/>
                  </a:ext>
                </a:extLst>
              </p14:cNvPr>
              <p14:cNvContentPartPr/>
              <p14:nvPr/>
            </p14:nvContentPartPr>
            <p14:xfrm>
              <a:off x="10875054" y="3822579"/>
              <a:ext cx="430920" cy="28908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B0BE4ABE-82F2-C743-A7E7-2C8D25A2CF5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867494" y="3815019"/>
                <a:ext cx="4456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6A1488B4-2B5E-3545-B7CD-90FEA9D80AE2}"/>
                  </a:ext>
                </a:extLst>
              </p14:cNvPr>
              <p14:cNvContentPartPr/>
              <p14:nvPr/>
            </p14:nvContentPartPr>
            <p14:xfrm>
              <a:off x="8334534" y="3901779"/>
              <a:ext cx="949680" cy="70632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6A1488B4-2B5E-3545-B7CD-90FEA9D80AE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26974" y="3894223"/>
                <a:ext cx="964800" cy="721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7D8F7AD4-9872-E544-8042-4C8C9700CF62}"/>
                  </a:ext>
                </a:extLst>
              </p14:cNvPr>
              <p14:cNvContentPartPr/>
              <p14:nvPr/>
            </p14:nvContentPartPr>
            <p14:xfrm>
              <a:off x="7953654" y="4335219"/>
              <a:ext cx="243000" cy="21744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7D8F7AD4-9872-E544-8042-4C8C9700CF6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946094" y="4327659"/>
                <a:ext cx="25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7EF4320-C147-8142-BBD4-B443EB76E2FB}"/>
                  </a:ext>
                </a:extLst>
              </p14:cNvPr>
              <p14:cNvContentPartPr/>
              <p14:nvPr/>
            </p14:nvContentPartPr>
            <p14:xfrm>
              <a:off x="9352254" y="4259259"/>
              <a:ext cx="103680" cy="28728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7EF4320-C147-8142-BBD4-B443EB76E2F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344694" y="4251699"/>
                <a:ext cx="1188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D1F3322E-2071-EF4D-B615-518BC271F2DA}"/>
                  </a:ext>
                </a:extLst>
              </p14:cNvPr>
              <p14:cNvContentPartPr/>
              <p14:nvPr/>
            </p14:nvContentPartPr>
            <p14:xfrm>
              <a:off x="9521814" y="4508739"/>
              <a:ext cx="38520" cy="399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D1F3322E-2071-EF4D-B615-518BC271F2D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514254" y="4501179"/>
                <a:ext cx="536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E8B24F52-A322-B54C-A2C6-61B8F83B9501}"/>
                  </a:ext>
                </a:extLst>
              </p14:cNvPr>
              <p14:cNvContentPartPr/>
              <p14:nvPr/>
            </p14:nvContentPartPr>
            <p14:xfrm>
              <a:off x="8185494" y="4927419"/>
              <a:ext cx="391680" cy="9543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E8B24F52-A322-B54C-A2C6-61B8F83B950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177934" y="4919859"/>
                <a:ext cx="406800" cy="9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1EBA0867-E8F2-D545-925C-2DB3FB9C3D41}"/>
                  </a:ext>
                </a:extLst>
              </p14:cNvPr>
              <p14:cNvContentPartPr/>
              <p14:nvPr/>
            </p14:nvContentPartPr>
            <p14:xfrm>
              <a:off x="10654014" y="4895019"/>
              <a:ext cx="161280" cy="19872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1EBA0867-E8F2-D545-925C-2DB3FB9C3D4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646454" y="4887459"/>
                <a:ext cx="1764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AC4DC856-1465-BD4F-B861-CE24AB08EA72}"/>
                  </a:ext>
                </a:extLst>
              </p14:cNvPr>
              <p14:cNvContentPartPr/>
              <p14:nvPr/>
            </p14:nvContentPartPr>
            <p14:xfrm>
              <a:off x="9369534" y="4855779"/>
              <a:ext cx="1117800" cy="31464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AC4DC856-1465-BD4F-B861-CE24AB08EA7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361974" y="4848219"/>
                <a:ext cx="11329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290E9C51-7A8F-054E-B09F-D708AFE85FE9}"/>
                  </a:ext>
                </a:extLst>
              </p14:cNvPr>
              <p14:cNvContentPartPr/>
              <p14:nvPr/>
            </p14:nvContentPartPr>
            <p14:xfrm>
              <a:off x="9031134" y="5065659"/>
              <a:ext cx="191160" cy="13752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290E9C51-7A8F-054E-B09F-D708AFE85FE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023574" y="5058099"/>
                <a:ext cx="2062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A2DACB8E-6CA2-5945-BBF9-FF62272CDFAB}"/>
                  </a:ext>
                </a:extLst>
              </p14:cNvPr>
              <p14:cNvContentPartPr/>
              <p14:nvPr/>
            </p14:nvContentPartPr>
            <p14:xfrm>
              <a:off x="10988454" y="4698099"/>
              <a:ext cx="820080" cy="41184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A2DACB8E-6CA2-5945-BBF9-FF62272CDFA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980894" y="4690539"/>
                <a:ext cx="8352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7618CD84-1E10-1945-95F9-A607E7EB191F}"/>
                  </a:ext>
                </a:extLst>
              </p14:cNvPr>
              <p14:cNvContentPartPr/>
              <p14:nvPr/>
            </p14:nvContentPartPr>
            <p14:xfrm>
              <a:off x="11090694" y="5147379"/>
              <a:ext cx="639000" cy="281160"/>
            </p14:xfrm>
          </p:contentPart>
        </mc:Choice>
        <mc:Fallback xmlns=""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7618CD84-1E10-1945-95F9-A607E7EB191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083494" y="5139819"/>
                <a:ext cx="6541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73A00479-0086-A044-B30D-6BA4E1F845C7}"/>
                  </a:ext>
                </a:extLst>
              </p14:cNvPr>
              <p14:cNvContentPartPr/>
              <p14:nvPr/>
            </p14:nvContentPartPr>
            <p14:xfrm>
              <a:off x="10744014" y="5298579"/>
              <a:ext cx="212760" cy="13644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73A00479-0086-A044-B30D-6BA4E1F845C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736454" y="5291019"/>
                <a:ext cx="2278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B5840556-B62F-444A-8B6B-9C6885507ED9}"/>
                  </a:ext>
                </a:extLst>
              </p14:cNvPr>
              <p14:cNvContentPartPr/>
              <p14:nvPr/>
            </p14:nvContentPartPr>
            <p14:xfrm>
              <a:off x="10098174" y="5292099"/>
              <a:ext cx="588960" cy="25740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B5840556-B62F-444A-8B6B-9C6885507ED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090614" y="5284539"/>
                <a:ext cx="6040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F34FE622-4603-1847-B036-B1BB301FA0C7}"/>
                  </a:ext>
                </a:extLst>
              </p14:cNvPr>
              <p14:cNvContentPartPr/>
              <p14:nvPr/>
            </p14:nvContentPartPr>
            <p14:xfrm>
              <a:off x="9537654" y="5379939"/>
              <a:ext cx="397440" cy="15444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F34FE622-4603-1847-B036-B1BB301FA0C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30094" y="5372397"/>
                <a:ext cx="412560" cy="169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6AD55B00-75E4-DA4D-B7AB-F56242F9BA7A}"/>
                  </a:ext>
                </a:extLst>
              </p14:cNvPr>
              <p14:cNvContentPartPr/>
              <p14:nvPr/>
            </p14:nvContentPartPr>
            <p14:xfrm>
              <a:off x="9008094" y="5312979"/>
              <a:ext cx="406800" cy="24264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6AD55B00-75E4-DA4D-B7AB-F56242F9BA7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000527" y="5305419"/>
                <a:ext cx="421933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824F64DE-FAF8-164E-99B3-D3FFFC736BA3}"/>
                  </a:ext>
                </a:extLst>
              </p14:cNvPr>
              <p14:cNvContentPartPr/>
              <p14:nvPr/>
            </p14:nvContentPartPr>
            <p14:xfrm>
              <a:off x="10723854" y="5757219"/>
              <a:ext cx="38520" cy="51840"/>
            </p14:xfrm>
          </p:contentPart>
        </mc:Choice>
        <mc:Fallback xmlns=""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824F64DE-FAF8-164E-99B3-D3FFFC736BA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716294" y="5749659"/>
                <a:ext cx="532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FEAF619A-06EA-CB4F-A922-8F45CF66713C}"/>
                  </a:ext>
                </a:extLst>
              </p14:cNvPr>
              <p14:cNvContentPartPr/>
              <p14:nvPr/>
            </p14:nvContentPartPr>
            <p14:xfrm>
              <a:off x="11437734" y="5675499"/>
              <a:ext cx="97920" cy="108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FEAF619A-06EA-CB4F-A922-8F45CF66713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430174" y="5667939"/>
                <a:ext cx="1130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B397B3E1-119B-134C-9D37-0A40E64B0D2B}"/>
                  </a:ext>
                </a:extLst>
              </p14:cNvPr>
              <p14:cNvContentPartPr/>
              <p14:nvPr/>
            </p14:nvContentPartPr>
            <p14:xfrm>
              <a:off x="11429814" y="5752179"/>
              <a:ext cx="116280" cy="1080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B397B3E1-119B-134C-9D37-0A40E64B0D2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422254" y="5744619"/>
                <a:ext cx="1314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6F6110D5-990D-D44C-93A2-28E70AD7BCA0}"/>
                  </a:ext>
                </a:extLst>
              </p14:cNvPr>
              <p14:cNvContentPartPr/>
              <p14:nvPr/>
            </p14:nvContentPartPr>
            <p14:xfrm>
              <a:off x="11698734" y="5604579"/>
              <a:ext cx="192600" cy="22104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6F6110D5-990D-D44C-93A2-28E70AD7BCA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691534" y="5597019"/>
                <a:ext cx="2077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12638969-6066-BF41-93D0-6E6F9667B311}"/>
                  </a:ext>
                </a:extLst>
              </p14:cNvPr>
              <p14:cNvContentPartPr/>
              <p14:nvPr/>
            </p14:nvContentPartPr>
            <p14:xfrm>
              <a:off x="11032014" y="5640939"/>
              <a:ext cx="331560" cy="22716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12638969-6066-BF41-93D0-6E6F9667B31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024454" y="5633379"/>
                <a:ext cx="3466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547" name="Ink 546">
                <a:extLst>
                  <a:ext uri="{FF2B5EF4-FFF2-40B4-BE49-F238E27FC236}">
                    <a16:creationId xmlns:a16="http://schemas.microsoft.com/office/drawing/2014/main" id="{6154E1F0-A6A1-1248-8766-2C1BC7889970}"/>
                  </a:ext>
                </a:extLst>
              </p14:cNvPr>
              <p14:cNvContentPartPr/>
              <p14:nvPr/>
            </p14:nvContentPartPr>
            <p14:xfrm>
              <a:off x="10223814" y="5644539"/>
              <a:ext cx="387000" cy="182880"/>
            </p14:xfrm>
          </p:contentPart>
        </mc:Choice>
        <mc:Fallback xmlns="">
          <p:pic>
            <p:nvPicPr>
              <p:cNvPr id="547" name="Ink 546">
                <a:extLst>
                  <a:ext uri="{FF2B5EF4-FFF2-40B4-BE49-F238E27FC236}">
                    <a16:creationId xmlns:a16="http://schemas.microsoft.com/office/drawing/2014/main" id="{6154E1F0-A6A1-1248-8766-2C1BC788997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216254" y="5636979"/>
                <a:ext cx="4021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58B45375-13B9-1647-8C76-9B2A01B6398A}"/>
                  </a:ext>
                </a:extLst>
              </p14:cNvPr>
              <p14:cNvContentPartPr/>
              <p14:nvPr/>
            </p14:nvContentPartPr>
            <p14:xfrm>
              <a:off x="9522174" y="5667579"/>
              <a:ext cx="610200" cy="273960"/>
            </p14:xfrm>
          </p:contentPart>
        </mc:Choice>
        <mc:Fallback xmlns=""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58B45375-13B9-1647-8C76-9B2A01B6398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14614" y="5660029"/>
                <a:ext cx="625320" cy="289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6DAB43E6-944A-5543-8BB9-6828C436A104}"/>
                  </a:ext>
                </a:extLst>
              </p14:cNvPr>
              <p14:cNvContentPartPr/>
              <p14:nvPr/>
            </p14:nvContentPartPr>
            <p14:xfrm>
              <a:off x="606054" y="4633659"/>
              <a:ext cx="115920" cy="129600"/>
            </p14:xfrm>
          </p:contentPart>
        </mc:Choice>
        <mc:Fallback xmlns=""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6DAB43E6-944A-5543-8BB9-6828C436A10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98494" y="4626099"/>
                <a:ext cx="1310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92BFF763-0320-2B48-9E25-5B14824F1861}"/>
                  </a:ext>
                </a:extLst>
              </p14:cNvPr>
              <p14:cNvContentPartPr/>
              <p14:nvPr/>
            </p14:nvContentPartPr>
            <p14:xfrm>
              <a:off x="1075134" y="4486059"/>
              <a:ext cx="5040" cy="720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92BFF763-0320-2B48-9E25-5B14824F186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67574" y="4478499"/>
                <a:ext cx="201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0A97DF77-47CE-DD46-995C-E8F12B520F72}"/>
                  </a:ext>
                </a:extLst>
              </p14:cNvPr>
              <p14:cNvContentPartPr/>
              <p14:nvPr/>
            </p14:nvContentPartPr>
            <p14:xfrm>
              <a:off x="1108974" y="4576779"/>
              <a:ext cx="125280" cy="20484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0A97DF77-47CE-DD46-995C-E8F12B520F7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101414" y="4569219"/>
                <a:ext cx="1404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1A935A6A-D352-E54C-BC70-E68E1C9E578F}"/>
                  </a:ext>
                </a:extLst>
              </p14:cNvPr>
              <p14:cNvContentPartPr/>
              <p14:nvPr/>
            </p14:nvContentPartPr>
            <p14:xfrm>
              <a:off x="1335414" y="4421979"/>
              <a:ext cx="99720" cy="238320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1A935A6A-D352-E54C-BC70-E68E1C9E578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327854" y="4414419"/>
                <a:ext cx="1144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5E97EE15-F010-0549-9106-168B0FAA3CCB}"/>
                  </a:ext>
                </a:extLst>
              </p14:cNvPr>
              <p14:cNvContentPartPr/>
              <p14:nvPr/>
            </p14:nvContentPartPr>
            <p14:xfrm>
              <a:off x="1489494" y="4366899"/>
              <a:ext cx="141120" cy="27792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5E97EE15-F010-0549-9106-168B0FAA3CC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481934" y="4359339"/>
                <a:ext cx="1562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2FF777A4-F079-8244-8F82-9DBD7470FC08}"/>
                  </a:ext>
                </a:extLst>
              </p14:cNvPr>
              <p14:cNvContentPartPr/>
              <p14:nvPr/>
            </p14:nvContentPartPr>
            <p14:xfrm>
              <a:off x="788214" y="4579659"/>
              <a:ext cx="255600" cy="21816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2FF777A4-F079-8244-8F82-9DBD7470FC0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80654" y="4572087"/>
                <a:ext cx="270360" cy="23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7D10D170-645B-7B4B-8134-245F4E30F2A8}"/>
                  </a:ext>
                </a:extLst>
              </p14:cNvPr>
              <p14:cNvContentPartPr/>
              <p14:nvPr/>
            </p14:nvContentPartPr>
            <p14:xfrm>
              <a:off x="9711534" y="2427579"/>
              <a:ext cx="938160" cy="316800"/>
            </p14:xfrm>
          </p:contentPart>
        </mc:Choice>
        <mc:Fallback xmlns=""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7D10D170-645B-7B4B-8134-245F4E30F2A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703977" y="2420019"/>
                <a:ext cx="952914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49DD34FD-25F6-1643-8F71-386AEE8DFB0F}"/>
                  </a:ext>
                </a:extLst>
              </p14:cNvPr>
              <p14:cNvContentPartPr/>
              <p14:nvPr/>
            </p14:nvContentPartPr>
            <p14:xfrm>
              <a:off x="9277734" y="2515059"/>
              <a:ext cx="351360" cy="214200"/>
            </p14:xfrm>
          </p:contentPart>
        </mc:Choice>
        <mc:Fallback xmlns=""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49DD34FD-25F6-1643-8F71-386AEE8DFB0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270174" y="2507499"/>
                <a:ext cx="3664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CB5A737E-4CA2-544D-AED3-689787FC798F}"/>
                  </a:ext>
                </a:extLst>
              </p14:cNvPr>
              <p14:cNvContentPartPr/>
              <p14:nvPr/>
            </p14:nvContentPartPr>
            <p14:xfrm>
              <a:off x="8749614" y="6146019"/>
              <a:ext cx="111600" cy="132840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CB5A737E-4CA2-544D-AED3-689787FC798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742054" y="6138459"/>
                <a:ext cx="1267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584" name="Ink 583">
                <a:extLst>
                  <a:ext uri="{FF2B5EF4-FFF2-40B4-BE49-F238E27FC236}">
                    <a16:creationId xmlns:a16="http://schemas.microsoft.com/office/drawing/2014/main" id="{E843755F-0B2B-3B43-9BAC-C4F45FBD3462}"/>
                  </a:ext>
                </a:extLst>
              </p14:cNvPr>
              <p14:cNvContentPartPr/>
              <p14:nvPr/>
            </p14:nvContentPartPr>
            <p14:xfrm>
              <a:off x="8930334" y="6006339"/>
              <a:ext cx="619200" cy="271080"/>
            </p14:xfrm>
          </p:contentPart>
        </mc:Choice>
        <mc:Fallback xmlns="">
          <p:pic>
            <p:nvPicPr>
              <p:cNvPr id="584" name="Ink 583">
                <a:extLst>
                  <a:ext uri="{FF2B5EF4-FFF2-40B4-BE49-F238E27FC236}">
                    <a16:creationId xmlns:a16="http://schemas.microsoft.com/office/drawing/2014/main" id="{E843755F-0B2B-3B43-9BAC-C4F45FBD346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922770" y="5998779"/>
                <a:ext cx="634329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045A5F7A-B714-F147-9678-88E5975CA8CE}"/>
                  </a:ext>
                </a:extLst>
              </p14:cNvPr>
              <p14:cNvContentPartPr/>
              <p14:nvPr/>
            </p14:nvContentPartPr>
            <p14:xfrm>
              <a:off x="8211054" y="6034059"/>
              <a:ext cx="471240" cy="266760"/>
            </p14:xfrm>
          </p:contentPart>
        </mc:Choice>
        <mc:Fallback xmlns=""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045A5F7A-B714-F147-9678-88E5975CA8C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203494" y="6026509"/>
                <a:ext cx="486360" cy="2818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94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 control objectives: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motion-force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impedance control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Control system block diagram: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46481-BDD5-E042-A1F8-5ED67EB032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54" y="2012401"/>
            <a:ext cx="10848292" cy="38638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C139BAB-C5AD-2B4A-A2BA-E5B77F2AF934}"/>
                  </a:ext>
                </a:extLst>
              </p14:cNvPr>
              <p14:cNvContentPartPr/>
              <p14:nvPr/>
            </p14:nvContentPartPr>
            <p14:xfrm>
              <a:off x="1471494" y="1945899"/>
              <a:ext cx="8177040" cy="4269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C139BAB-C5AD-2B4A-A2BA-E5B77F2AF9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3934" y="1938339"/>
                <a:ext cx="8192160" cy="42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4D0D989-7AEA-A549-A2F7-B74B54B2BEF6}"/>
                  </a:ext>
                </a:extLst>
              </p14:cNvPr>
              <p14:cNvContentPartPr/>
              <p14:nvPr/>
            </p14:nvContentPartPr>
            <p14:xfrm>
              <a:off x="8764014" y="1515699"/>
              <a:ext cx="72720" cy="132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4D0D989-7AEA-A549-A2F7-B74B54B2BE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6454" y="1508139"/>
                <a:ext cx="878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9FDA73E-0747-0540-8BFC-873196E04E5A}"/>
                  </a:ext>
                </a:extLst>
              </p14:cNvPr>
              <p14:cNvContentPartPr/>
              <p14:nvPr/>
            </p14:nvContentPartPr>
            <p14:xfrm>
              <a:off x="7204494" y="1521099"/>
              <a:ext cx="1446120" cy="280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9FDA73E-0747-0540-8BFC-873196E04E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7292" y="1513529"/>
                <a:ext cx="1461244" cy="295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Simplified block diagram: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Also assuming continuous-time (not discrete-time) control.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A0631-EC1D-5D4B-B7C3-7B04C7CC2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011" y="1651969"/>
            <a:ext cx="6912634" cy="37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3504E-8717-F141-B3B1-3E4971F71E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365" y="1258723"/>
            <a:ext cx="6550573" cy="4186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motion control,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reference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     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−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step error response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starting from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= 1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Steady-state error response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Transient error response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overshoot, settling time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0729D1-E9D2-5D45-9C2F-8A0F7664F032}"/>
              </a:ext>
            </a:extLst>
          </p:cNvPr>
          <p:cNvCxnSpPr/>
          <p:nvPr/>
        </p:nvCxnSpPr>
        <p:spPr>
          <a:xfrm>
            <a:off x="6794938" y="4311869"/>
            <a:ext cx="0" cy="96169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F00E6A-B1E7-514B-96D7-AC721BB5C7F4}"/>
              </a:ext>
            </a:extLst>
          </p:cNvPr>
          <p:cNvCxnSpPr/>
          <p:nvPr/>
        </p:nvCxnSpPr>
        <p:spPr>
          <a:xfrm flipV="1">
            <a:off x="6802821" y="1347952"/>
            <a:ext cx="0" cy="291662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9615A0-C472-CA4D-BAC3-760DBD100BE1}"/>
              </a:ext>
            </a:extLst>
          </p:cNvPr>
          <p:cNvSpPr txBox="1"/>
          <p:nvPr/>
        </p:nvSpPr>
        <p:spPr>
          <a:xfrm>
            <a:off x="6494856" y="46665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46E6C-22F2-7F42-9634-EF6EA8ED868C}"/>
              </a:ext>
            </a:extLst>
          </p:cNvPr>
          <p:cNvSpPr txBox="1"/>
          <p:nvPr/>
        </p:nvSpPr>
        <p:spPr>
          <a:xfrm>
            <a:off x="6802821" y="20404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4F702-6383-F846-AFBD-FF1A80A24D9D}"/>
              </a:ext>
            </a:extLst>
          </p:cNvPr>
          <p:cNvSpPr txBox="1"/>
          <p:nvPr/>
        </p:nvSpPr>
        <p:spPr>
          <a:xfrm>
            <a:off x="8426669" y="2711669"/>
            <a:ext cx="2953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overshoot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|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× 100% </a:t>
            </a:r>
          </a:p>
        </p:txBody>
      </p:sp>
    </p:spTree>
    <p:extLst>
      <p:ext uri="{BB962C8B-B14F-4D97-AF65-F5344CB8AC3E}">
        <p14:creationId xmlns:p14="http://schemas.microsoft.com/office/powerpoint/2010/main" val="418408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System dynamics, feedback controllers, and error response are often modeled by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ordinary differential equations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simplest linear ODE exhibiting overshoot is second order, e.g.,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or, 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7A0F4-B45F-2446-9C24-1F2673B85B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083" y="3276601"/>
            <a:ext cx="4871545" cy="224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41A1D8-8D35-FE4E-B024-25F086CE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1" y="3429000"/>
            <a:ext cx="3442539" cy="493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995A89-BA61-4147-B556-9728E06357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1" y="4849738"/>
            <a:ext cx="3567879" cy="899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D6AFBC-55D8-234C-9A84-BBFD77363E03}"/>
              </a:ext>
            </a:extLst>
          </p:cNvPr>
          <p:cNvSpPr txBox="1"/>
          <p:nvPr/>
        </p:nvSpPr>
        <p:spPr>
          <a:xfrm>
            <a:off x="6385034" y="5591016"/>
            <a:ext cx="480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depend on the control law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71F090-2579-6D48-AB2D-A90545B76236}"/>
                  </a:ext>
                </a:extLst>
              </p14:cNvPr>
              <p14:cNvContentPartPr/>
              <p14:nvPr/>
            </p14:nvContentPartPr>
            <p14:xfrm>
              <a:off x="6279654" y="3091059"/>
              <a:ext cx="146520" cy="135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71F090-2579-6D48-AB2D-A90545B76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2094" y="3083499"/>
                <a:ext cx="1612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27AA970-E070-EC46-9FFB-1C1649E67012}"/>
                  </a:ext>
                </a:extLst>
              </p14:cNvPr>
              <p14:cNvContentPartPr/>
              <p14:nvPr/>
            </p14:nvContentPartPr>
            <p14:xfrm>
              <a:off x="8071734" y="3005019"/>
              <a:ext cx="543960" cy="166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27AA970-E070-EC46-9FFB-1C1649E670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64174" y="2997459"/>
                <a:ext cx="5590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4DB949-B2C6-B248-B5CE-27D6296D22E4}"/>
                  </a:ext>
                </a:extLst>
              </p14:cNvPr>
              <p14:cNvContentPartPr/>
              <p14:nvPr/>
            </p14:nvContentPartPr>
            <p14:xfrm>
              <a:off x="7713894" y="2939139"/>
              <a:ext cx="248040" cy="229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4DB949-B2C6-B248-B5CE-27D6296D22E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06334" y="2931567"/>
                <a:ext cx="262800" cy="244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E8F700D-2537-744D-8BE8-4B7976E10AD8}"/>
                  </a:ext>
                </a:extLst>
              </p14:cNvPr>
              <p14:cNvContentPartPr/>
              <p14:nvPr/>
            </p14:nvContentPartPr>
            <p14:xfrm>
              <a:off x="6960414" y="2926899"/>
              <a:ext cx="607320" cy="252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E8F700D-2537-744D-8BE8-4B7976E10AD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2854" y="2919328"/>
                <a:ext cx="622440" cy="26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216CD03-8BC0-0447-8729-72CAE3E5F8A3}"/>
                  </a:ext>
                </a:extLst>
              </p14:cNvPr>
              <p14:cNvContentPartPr/>
              <p14:nvPr/>
            </p14:nvContentPartPr>
            <p14:xfrm>
              <a:off x="6519054" y="2948139"/>
              <a:ext cx="277560" cy="284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216CD03-8BC0-0447-8729-72CAE3E5F8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1494" y="2940579"/>
                <a:ext cx="2926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44BF4B4-8073-894E-AC2B-7F0B978F40E8}"/>
                  </a:ext>
                </a:extLst>
              </p14:cNvPr>
              <p14:cNvContentPartPr/>
              <p14:nvPr/>
            </p14:nvContentPartPr>
            <p14:xfrm>
              <a:off x="9522174" y="2979459"/>
              <a:ext cx="331560" cy="172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44BF4B4-8073-894E-AC2B-7F0B978F40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14614" y="2971899"/>
                <a:ext cx="346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CBE1C8D-7C7B-1C42-8389-B9C68081BAE9}"/>
                  </a:ext>
                </a:extLst>
              </p14:cNvPr>
              <p14:cNvContentPartPr/>
              <p14:nvPr/>
            </p14:nvContentPartPr>
            <p14:xfrm>
              <a:off x="9017814" y="3029859"/>
              <a:ext cx="445320" cy="137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CBE1C8D-7C7B-1C42-8389-B9C68081BAE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10254" y="3022299"/>
                <a:ext cx="4604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C9DF222-27ED-F549-9265-4D78B40DFAB2}"/>
                  </a:ext>
                </a:extLst>
              </p14:cNvPr>
              <p14:cNvContentPartPr/>
              <p14:nvPr/>
            </p14:nvContentPartPr>
            <p14:xfrm>
              <a:off x="8740254" y="2893419"/>
              <a:ext cx="218520" cy="357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C9DF222-27ED-F549-9265-4D78B40DFAB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32694" y="2885859"/>
                <a:ext cx="23328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more general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-order linear 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42F6C7-06BA-0847-A7E3-EB2CE14E26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59" y="2331745"/>
            <a:ext cx="8043042" cy="2446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7100B-0742-584F-A1B2-096C294AD86D}"/>
              </a:ext>
            </a:extLst>
          </p:cNvPr>
          <p:cNvSpPr txBox="1"/>
          <p:nvPr/>
        </p:nvSpPr>
        <p:spPr>
          <a:xfrm>
            <a:off x="8886584" y="2398994"/>
            <a:ext cx="2677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nonhomogenous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homogeneous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FADEC0-9086-9543-80CC-FD88CE00F553}"/>
              </a:ext>
            </a:extLst>
          </p:cNvPr>
          <p:cNvSpPr/>
          <p:nvPr/>
        </p:nvSpPr>
        <p:spPr>
          <a:xfrm>
            <a:off x="457200" y="2932386"/>
            <a:ext cx="11382703" cy="207316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Defining a state vector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...,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you can write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-order ODE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first-order ODEs (a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vector ODE).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387F7-A28D-764D-880E-670BDEAE6A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46" y="2472858"/>
            <a:ext cx="2838974" cy="2318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AAE7BB-C98B-C446-A7E6-080F8D4050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3324" y="3647628"/>
            <a:ext cx="7194330" cy="2318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8EDBB-8471-FC40-99F9-BADC4133FB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999" y="2837828"/>
            <a:ext cx="2073168" cy="446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5763B-310E-B141-87F2-24A465CCC2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5709" y="2799497"/>
            <a:ext cx="2596274" cy="484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6BEB8E-F43B-6C40-99A8-E8DEB0B625AC}"/>
              </a:ext>
            </a:extLst>
          </p:cNvPr>
          <p:cNvSpPr txBox="1"/>
          <p:nvPr/>
        </p:nvSpPr>
        <p:spPr>
          <a:xfrm>
            <a:off x="7345167" y="28108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50898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609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&lt; 0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all eigenvalues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 error dynamics are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stable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(the error decays to zero).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eigenvalues are the roots of the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characteristic equation</a:t>
                </a:r>
              </a:p>
              <a:p>
                <a:endPara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Necessary conditions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stability: 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These necessary conditions are also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sufficient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first- and second-order systems.</a:t>
                </a: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6090835"/>
              </a:xfrm>
              <a:prstGeom prst="rect">
                <a:avLst/>
              </a:prstGeom>
              <a:blipFill>
                <a:blip r:embed="rId2"/>
                <a:stretch>
                  <a:fillRect l="-969" t="-624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07EE0D-7D85-8942-AC10-83BE84FF7073}"/>
              </a:ext>
            </a:extLst>
          </p:cNvPr>
          <p:cNvGrpSpPr/>
          <p:nvPr/>
        </p:nvGrpSpPr>
        <p:grpSpPr>
          <a:xfrm>
            <a:off x="3184633" y="1341187"/>
            <a:ext cx="4678155" cy="435840"/>
            <a:chOff x="5271999" y="2799497"/>
            <a:chExt cx="5199984" cy="4844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17EF8D-BE00-A348-A64D-4013183E8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99" y="2837828"/>
              <a:ext cx="2073168" cy="446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C202B4-7825-D146-BBE5-B2D0AF86F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5709" y="2799497"/>
              <a:ext cx="2596274" cy="4844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564FF-3429-C440-BE83-56534F310089}"/>
                </a:ext>
              </a:extLst>
            </p:cNvPr>
            <p:cNvSpPr txBox="1"/>
            <p:nvPr/>
          </p:nvSpPr>
          <p:spPr>
            <a:xfrm>
              <a:off x="7345167" y="281089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→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8ABEDA0-5017-F64E-A147-DF7CFC104B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331" y="3733376"/>
            <a:ext cx="8660524" cy="496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29DE2F-E97A-E34F-B259-24B824FE5C3E}"/>
                  </a:ext>
                </a:extLst>
              </p14:cNvPr>
              <p14:cNvContentPartPr/>
              <p14:nvPr/>
            </p14:nvContentPartPr>
            <p14:xfrm>
              <a:off x="8087574" y="4358979"/>
              <a:ext cx="459720" cy="235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29DE2F-E97A-E34F-B259-24B824FE5C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80014" y="4351419"/>
                <a:ext cx="4748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E335FB1-119B-2F4C-8F49-1645F5B0C2F4}"/>
                  </a:ext>
                </a:extLst>
              </p14:cNvPr>
              <p14:cNvContentPartPr/>
              <p14:nvPr/>
            </p14:nvContentPartPr>
            <p14:xfrm>
              <a:off x="7658814" y="4319019"/>
              <a:ext cx="331200" cy="320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E335FB1-119B-2F4C-8F49-1645F5B0C2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1246" y="4311450"/>
                <a:ext cx="346336" cy="335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B0FAAC-AACE-F243-AA8F-5373B4D58903}"/>
                  </a:ext>
                </a:extLst>
              </p14:cNvPr>
              <p14:cNvContentPartPr/>
              <p14:nvPr/>
            </p14:nvContentPartPr>
            <p14:xfrm>
              <a:off x="8686614" y="4272219"/>
              <a:ext cx="331200" cy="361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B0FAAC-AACE-F243-AA8F-5373B4D589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79054" y="4264659"/>
                <a:ext cx="34632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448C47B-8BC3-CE44-A7F9-FF266077F1EF}"/>
                  </a:ext>
                </a:extLst>
              </p14:cNvPr>
              <p14:cNvContentPartPr/>
              <p14:nvPr/>
            </p14:nvContentPartPr>
            <p14:xfrm>
              <a:off x="9123654" y="4295979"/>
              <a:ext cx="643320" cy="243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448C47B-8BC3-CE44-A7F9-FF266077F1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16090" y="4288419"/>
                <a:ext cx="658448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C6120B7-ECCE-4245-8007-D4351D1F0218}"/>
                  </a:ext>
                </a:extLst>
              </p14:cNvPr>
              <p14:cNvContentPartPr/>
              <p14:nvPr/>
            </p14:nvContentPartPr>
            <p14:xfrm>
              <a:off x="10608654" y="4268619"/>
              <a:ext cx="171720" cy="141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C6120B7-ECCE-4245-8007-D4351D1F02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01454" y="4261059"/>
                <a:ext cx="1868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29F8DBC-8675-594E-9813-8F2B931FE9F1}"/>
                  </a:ext>
                </a:extLst>
              </p14:cNvPr>
              <p14:cNvContentPartPr/>
              <p14:nvPr/>
            </p14:nvContentPartPr>
            <p14:xfrm>
              <a:off x="10859574" y="4137579"/>
              <a:ext cx="415080" cy="259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29F8DBC-8675-594E-9813-8F2B931FE9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52374" y="4130008"/>
                <a:ext cx="430200" cy="274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AC6CFE5-5BB9-3A46-80B3-46486E699C94}"/>
                  </a:ext>
                </a:extLst>
              </p14:cNvPr>
              <p14:cNvContentPartPr/>
              <p14:nvPr/>
            </p14:nvContentPartPr>
            <p14:xfrm>
              <a:off x="9909894" y="4219299"/>
              <a:ext cx="515520" cy="248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AC6CFE5-5BB9-3A46-80B3-46486E699C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02334" y="4211739"/>
                <a:ext cx="5306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DB0DEED-EAFE-F348-AE49-20DD92D1F0BC}"/>
                  </a:ext>
                </a:extLst>
              </p14:cNvPr>
              <p14:cNvContentPartPr/>
              <p14:nvPr/>
            </p14:nvContentPartPr>
            <p14:xfrm>
              <a:off x="8646294" y="4816179"/>
              <a:ext cx="691920" cy="311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DB0DEED-EAFE-F348-AE49-20DD92D1F0B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38734" y="4808619"/>
                <a:ext cx="7070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0423D9F-1985-684B-9DD9-9422ADD1ACA8}"/>
                  </a:ext>
                </a:extLst>
              </p14:cNvPr>
              <p14:cNvContentPartPr/>
              <p14:nvPr/>
            </p14:nvContentPartPr>
            <p14:xfrm>
              <a:off x="8174334" y="4931379"/>
              <a:ext cx="404640" cy="222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0423D9F-1985-684B-9DD9-9422ADD1ACA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66774" y="4923819"/>
                <a:ext cx="4197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A3417EA-757D-3A42-986D-4AFED424DAC1}"/>
                  </a:ext>
                </a:extLst>
              </p14:cNvPr>
              <p14:cNvContentPartPr/>
              <p14:nvPr/>
            </p14:nvContentPartPr>
            <p14:xfrm>
              <a:off x="6254454" y="5864139"/>
              <a:ext cx="112680" cy="154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A3417EA-757D-3A42-986D-4AFED424DAC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46894" y="5856579"/>
                <a:ext cx="1278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4B65DB4-2196-0E4C-9573-FA0D4DC7301F}"/>
                  </a:ext>
                </a:extLst>
              </p14:cNvPr>
              <p14:cNvContentPartPr/>
              <p14:nvPr/>
            </p14:nvContentPartPr>
            <p14:xfrm>
              <a:off x="6479454" y="5900139"/>
              <a:ext cx="25560" cy="11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4B65DB4-2196-0E4C-9573-FA0D4DC7301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71894" y="5892579"/>
                <a:ext cx="403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80FEDFE-F993-9A4C-A8BD-03082348D17C}"/>
                  </a:ext>
                </a:extLst>
              </p14:cNvPr>
              <p14:cNvContentPartPr/>
              <p14:nvPr/>
            </p14:nvContentPartPr>
            <p14:xfrm>
              <a:off x="6499254" y="5994819"/>
              <a:ext cx="14760" cy="20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80FEDFE-F993-9A4C-A8BD-03082348D1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91694" y="5987259"/>
                <a:ext cx="29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A78A8EE-8D4B-D742-B9C9-7DDA27D878DE}"/>
                  </a:ext>
                </a:extLst>
              </p14:cNvPr>
              <p14:cNvContentPartPr/>
              <p14:nvPr/>
            </p14:nvContentPartPr>
            <p14:xfrm>
              <a:off x="5653614" y="5793579"/>
              <a:ext cx="538200" cy="2448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A78A8EE-8D4B-D742-B9C9-7DDA27D878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46049" y="5786019"/>
                <a:ext cx="55333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AC8FA70-E96F-604C-8A59-29FE5AADFBC4}"/>
                  </a:ext>
                </a:extLst>
              </p14:cNvPr>
              <p14:cNvContentPartPr/>
              <p14:nvPr/>
            </p14:nvContentPartPr>
            <p14:xfrm>
              <a:off x="5406654" y="5841099"/>
              <a:ext cx="185040" cy="279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AC8FA70-E96F-604C-8A59-29FE5AADFBC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99094" y="5833539"/>
                <a:ext cx="200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DFF8114-5548-F14B-9D57-467EE4D9D551}"/>
                  </a:ext>
                </a:extLst>
              </p14:cNvPr>
              <p14:cNvContentPartPr/>
              <p14:nvPr/>
            </p14:nvContentPartPr>
            <p14:xfrm>
              <a:off x="4730934" y="5785659"/>
              <a:ext cx="473040" cy="221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DFF8114-5548-F14B-9D57-467EE4D9D5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23374" y="5778087"/>
                <a:ext cx="488160" cy="236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97B4BBA-2A54-2E4B-B6A9-ACB9459184F1}"/>
                  </a:ext>
                </a:extLst>
              </p14:cNvPr>
              <p14:cNvContentPartPr/>
              <p14:nvPr/>
            </p14:nvContentPartPr>
            <p14:xfrm>
              <a:off x="4272294" y="5873859"/>
              <a:ext cx="375840" cy="15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97B4BBA-2A54-2E4B-B6A9-ACB9459184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64734" y="5866642"/>
                <a:ext cx="390960" cy="171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ECC3877-A7E0-3640-909B-7D775686FFB1}"/>
                  </a:ext>
                </a:extLst>
              </p14:cNvPr>
              <p14:cNvContentPartPr/>
              <p14:nvPr/>
            </p14:nvContentPartPr>
            <p14:xfrm>
              <a:off x="3397134" y="5746419"/>
              <a:ext cx="794520" cy="366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ECC3877-A7E0-3640-909B-7D775686FFB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89571" y="5738859"/>
                <a:ext cx="809647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47B43FD-0013-AF49-9850-95EA8883622B}"/>
                  </a:ext>
                </a:extLst>
              </p14:cNvPr>
              <p14:cNvContentPartPr/>
              <p14:nvPr/>
            </p14:nvContentPartPr>
            <p14:xfrm>
              <a:off x="7062654" y="5914179"/>
              <a:ext cx="128160" cy="115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47B43FD-0013-AF49-9850-95EA8883622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55094" y="5906619"/>
                <a:ext cx="1429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62E3A13-1C4D-584D-A75B-1CD0E5D8B894}"/>
                  </a:ext>
                </a:extLst>
              </p14:cNvPr>
              <p14:cNvContentPartPr/>
              <p14:nvPr/>
            </p14:nvContentPartPr>
            <p14:xfrm>
              <a:off x="8229414" y="5894739"/>
              <a:ext cx="123840" cy="176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62E3A13-1C4D-584D-A75B-1CD0E5D8B8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21854" y="5887179"/>
                <a:ext cx="1389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065DA69-A889-DD45-A10D-AB6D31A69E22}"/>
                  </a:ext>
                </a:extLst>
              </p14:cNvPr>
              <p14:cNvContentPartPr/>
              <p14:nvPr/>
            </p14:nvContentPartPr>
            <p14:xfrm>
              <a:off x="9080814" y="5746419"/>
              <a:ext cx="410760" cy="2347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065DA69-A889-DD45-A10D-AB6D31A69E2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73247" y="5738847"/>
                <a:ext cx="425893" cy="249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238A61D-5F3D-4442-B4D8-179590141233}"/>
                  </a:ext>
                </a:extLst>
              </p14:cNvPr>
              <p14:cNvContentPartPr/>
              <p14:nvPr/>
            </p14:nvContentPartPr>
            <p14:xfrm>
              <a:off x="8434254" y="5770899"/>
              <a:ext cx="589320" cy="232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238A61D-5F3D-4442-B4D8-17959014123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26689" y="5763339"/>
                <a:ext cx="604449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B3D781F-FC54-4A47-8F7B-F2D5EA657553}"/>
                  </a:ext>
                </a:extLst>
              </p14:cNvPr>
              <p14:cNvContentPartPr/>
              <p14:nvPr/>
            </p14:nvContentPartPr>
            <p14:xfrm>
              <a:off x="7417614" y="5785659"/>
              <a:ext cx="718200" cy="230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B3D781F-FC54-4A47-8F7B-F2D5EA65755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10054" y="5778111"/>
                <a:ext cx="733320" cy="245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5B57120-6BA3-B548-99F3-8EF1108626C3}"/>
                  </a:ext>
                </a:extLst>
              </p14:cNvPr>
              <p14:cNvContentPartPr/>
              <p14:nvPr/>
            </p14:nvContentPartPr>
            <p14:xfrm>
              <a:off x="6771054" y="5904099"/>
              <a:ext cx="229680" cy="135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5B57120-6BA3-B548-99F3-8EF1108626C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63506" y="5896539"/>
                <a:ext cx="244776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50A8754-C5AD-1741-A85B-D4DA859E234E}"/>
                  </a:ext>
                </a:extLst>
              </p14:cNvPr>
              <p14:cNvContentPartPr/>
              <p14:nvPr/>
            </p14:nvContentPartPr>
            <p14:xfrm>
              <a:off x="11035614" y="5930019"/>
              <a:ext cx="28080" cy="288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50A8754-C5AD-1741-A85B-D4DA859E234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028054" y="5922459"/>
                <a:ext cx="43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7FE0D12-DF98-1F42-97B5-31E4FD60EE76}"/>
                  </a:ext>
                </a:extLst>
              </p14:cNvPr>
              <p14:cNvContentPartPr/>
              <p14:nvPr/>
            </p14:nvContentPartPr>
            <p14:xfrm>
              <a:off x="9603174" y="5746419"/>
              <a:ext cx="1319040" cy="2462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7FE0D12-DF98-1F42-97B5-31E4FD60EE7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95616" y="5738870"/>
                <a:ext cx="1334156" cy="261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8F55985-7A0A-0B4F-A624-BFB6FCEA6BBD}"/>
                  </a:ext>
                </a:extLst>
              </p14:cNvPr>
              <p14:cNvContentPartPr/>
              <p14:nvPr/>
            </p14:nvContentPartPr>
            <p14:xfrm>
              <a:off x="7675374" y="4725099"/>
              <a:ext cx="288720" cy="335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8F55985-7A0A-0B4F-A624-BFB6FCEA6BB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67814" y="4715008"/>
                <a:ext cx="306360" cy="353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47F2830-E911-6E4B-8DEB-8064D3E53B90}"/>
                  </a:ext>
                </a:extLst>
              </p14:cNvPr>
              <p14:cNvContentPartPr/>
              <p14:nvPr/>
            </p14:nvContentPartPr>
            <p14:xfrm>
              <a:off x="9561414" y="4587579"/>
              <a:ext cx="671040" cy="4521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47F2830-E911-6E4B-8DEB-8064D3E53B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554214" y="4580019"/>
                <a:ext cx="68616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B379B4F-D137-D84B-8F3B-A4360A3DF971}"/>
                  </a:ext>
                </a:extLst>
              </p14:cNvPr>
              <p14:cNvContentPartPr/>
              <p14:nvPr/>
            </p14:nvContentPartPr>
            <p14:xfrm>
              <a:off x="10996374" y="4712499"/>
              <a:ext cx="88920" cy="18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B379B4F-D137-D84B-8F3B-A4360A3DF97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88814" y="4704939"/>
                <a:ext cx="1040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82A43F2-D787-F840-A947-9B1D6ABD747B}"/>
                  </a:ext>
                </a:extLst>
              </p14:cNvPr>
              <p14:cNvContentPartPr/>
              <p14:nvPr/>
            </p14:nvContentPartPr>
            <p14:xfrm>
              <a:off x="10996374" y="4772979"/>
              <a:ext cx="108720" cy="21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82A43F2-D787-F840-A947-9B1D6ABD747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988814" y="4765419"/>
                <a:ext cx="1238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E5D858F-587B-9C4E-A1CD-26EE73006F75}"/>
                  </a:ext>
                </a:extLst>
              </p14:cNvPr>
              <p14:cNvContentPartPr/>
              <p14:nvPr/>
            </p14:nvContentPartPr>
            <p14:xfrm>
              <a:off x="11246934" y="4548339"/>
              <a:ext cx="15840" cy="198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E5D858F-587B-9C4E-A1CD-26EE73006F7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239374" y="4540779"/>
                <a:ext cx="309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F40EFAC-4CEB-EB44-B419-50C7B201D973}"/>
                  </a:ext>
                </a:extLst>
              </p14:cNvPr>
              <p14:cNvContentPartPr/>
              <p14:nvPr/>
            </p14:nvContentPartPr>
            <p14:xfrm>
              <a:off x="11343054" y="4735179"/>
              <a:ext cx="19800" cy="104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F40EFAC-4CEB-EB44-B419-50C7B201D97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335494" y="4727619"/>
                <a:ext cx="349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0A68E6B-24C6-4D40-B3C8-500C978FFCE0}"/>
                  </a:ext>
                </a:extLst>
              </p14:cNvPr>
              <p14:cNvContentPartPr/>
              <p14:nvPr/>
            </p14:nvContentPartPr>
            <p14:xfrm>
              <a:off x="11437734" y="4711779"/>
              <a:ext cx="31320" cy="34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0A68E6B-24C6-4D40-B3C8-500C978FFCE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430174" y="4704219"/>
                <a:ext cx="46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C76D28C-AA3F-E747-8DD4-36232C0DE551}"/>
                  </a:ext>
                </a:extLst>
              </p14:cNvPr>
              <p14:cNvContentPartPr/>
              <p14:nvPr/>
            </p14:nvContentPartPr>
            <p14:xfrm>
              <a:off x="11776494" y="4745259"/>
              <a:ext cx="14760" cy="302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C76D28C-AA3F-E747-8DD4-36232C0DE55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768934" y="4737699"/>
                <a:ext cx="298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DCE312D-5852-CC42-8924-A9BF1507E34E}"/>
                  </a:ext>
                </a:extLst>
              </p14:cNvPr>
              <p14:cNvContentPartPr/>
              <p14:nvPr/>
            </p14:nvContentPartPr>
            <p14:xfrm>
              <a:off x="11562654" y="4638699"/>
              <a:ext cx="144360" cy="2512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DCE312D-5852-CC42-8924-A9BF1507E34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555094" y="4631499"/>
                <a:ext cx="1594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BEB2AF2-F3E7-954B-8A4E-F05953E9B4A4}"/>
                  </a:ext>
                </a:extLst>
              </p14:cNvPr>
              <p14:cNvContentPartPr/>
              <p14:nvPr/>
            </p14:nvContentPartPr>
            <p14:xfrm>
              <a:off x="10807374" y="4611339"/>
              <a:ext cx="120600" cy="2419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BEB2AF2-F3E7-954B-8A4E-F05953E9B4A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799814" y="4603779"/>
                <a:ext cx="1357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48842E-F013-DD46-8D03-0F9141DFCC16}"/>
                  </a:ext>
                </a:extLst>
              </p14:cNvPr>
              <p14:cNvContentPartPr/>
              <p14:nvPr/>
            </p14:nvContentPartPr>
            <p14:xfrm>
              <a:off x="10357734" y="4618899"/>
              <a:ext cx="308880" cy="228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48842E-F013-DD46-8D03-0F9141DFCC1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50174" y="4611339"/>
                <a:ext cx="324000" cy="24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13856</TotalTime>
  <Words>573</Words>
  <Application>Microsoft Macintosh PowerPoint</Application>
  <PresentationFormat>Widescreen</PresentationFormat>
  <Paragraphs>148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586</cp:revision>
  <cp:lastPrinted>2020-11-07T16:02:43Z</cp:lastPrinted>
  <dcterms:created xsi:type="dcterms:W3CDTF">2020-09-16T15:38:21Z</dcterms:created>
  <dcterms:modified xsi:type="dcterms:W3CDTF">2020-11-24T04:52:37Z</dcterms:modified>
</cp:coreProperties>
</file>